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60" r:id="rId3"/>
    <p:sldId id="263" r:id="rId4"/>
    <p:sldId id="258" r:id="rId5"/>
    <p:sldId id="261" r:id="rId6"/>
    <p:sldId id="259" r:id="rId7"/>
    <p:sldId id="264" r:id="rId8"/>
    <p:sldId id="262" r:id="rId9"/>
    <p:sldId id="266" r:id="rId10"/>
    <p:sldId id="265" r:id="rId11"/>
    <p:sldId id="268" r:id="rId12"/>
    <p:sldId id="267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4599F94E-CEE6-441E-89CC-EB005ECD8F06}">
      <a14:m xmlns:a14="http://schemas.microsoft.com/office/drawing/2010/main">
        <m:mathPr xmlns:m="http://schemas.openxmlformats.org/officeDocument/2006/math">
          <m:brkBin m:val="before"/>
          <m:brkBinSub m:val="--"/>
        </m:mathPr>
      </a14:m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B2CC91-8DD5-4011-B910-922D0BC0F619}" v="72" dt="2025-04-16T17:23:27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17" autoAdjust="0"/>
  </p:normalViewPr>
  <p:slideViewPr>
    <p:cSldViewPr snapToGrid="0">
      <p:cViewPr varScale="1">
        <p:scale>
          <a:sx n="76" d="100"/>
          <a:sy n="76" d="100"/>
        </p:scale>
        <p:origin x="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-Étienne Lessard" userId="9e7860fe-5f45-44b0-aa38-fe4050d81879" providerId="ADAL" clId="{89B2CC91-8DD5-4011-B910-922D0BC0F619}"/>
    <pc:docChg chg="undo custSel addSld delSld modSld sldOrd">
      <pc:chgData name="Charles-Étienne Lessard" userId="9e7860fe-5f45-44b0-aa38-fe4050d81879" providerId="ADAL" clId="{89B2CC91-8DD5-4011-B910-922D0BC0F619}" dt="2025-04-16T17:24:11.617" v="4032" actId="1076"/>
      <pc:docMkLst>
        <pc:docMk/>
      </pc:docMkLst>
      <pc:sldChg chg="addSp delSp modSp mod">
        <pc:chgData name="Charles-Étienne Lessard" userId="9e7860fe-5f45-44b0-aa38-fe4050d81879" providerId="ADAL" clId="{89B2CC91-8DD5-4011-B910-922D0BC0F619}" dt="2025-04-15T14:27:56.442" v="2461" actId="790"/>
        <pc:sldMkLst>
          <pc:docMk/>
          <pc:sldMk cId="3574113265" sldId="256"/>
        </pc:sldMkLst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574113265" sldId="256"/>
            <ac:spMk id="2" creationId="{B7D0D807-1161-0604-B0C5-FD1146B4F42B}"/>
          </ac:spMkLst>
        </pc:spChg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574113265" sldId="256"/>
            <ac:spMk id="3" creationId="{B4BEC49E-6E8A-073D-D0F2-C641B12BC247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574113265" sldId="256"/>
            <ac:spMk id="18" creationId="{E08D4B6A-8113-4DFB-B82E-B60CAC8E0A50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574113265" sldId="256"/>
            <ac:spMk id="20" creationId="{9822E561-F97C-4CBB-A9A6-A6BF6317BC84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574113265" sldId="256"/>
            <ac:spMk id="22" creationId="{B01B0E58-A5C8-4CDA-A2E0-35DF94E59857}"/>
          </ac:spMkLst>
        </pc:spChg>
        <pc:picChg chg="mod ord">
          <ac:chgData name="Charles-Étienne Lessard" userId="9e7860fe-5f45-44b0-aa38-fe4050d81879" providerId="ADAL" clId="{89B2CC91-8DD5-4011-B910-922D0BC0F619}" dt="2025-04-10T14:36:57.729" v="323" actId="26606"/>
          <ac:picMkLst>
            <pc:docMk/>
            <pc:sldMk cId="3574113265" sldId="256"/>
            <ac:picMk id="4" creationId="{64FCF32B-C38C-7988-88C9-841E4E14AF91}"/>
          </ac:picMkLst>
        </pc:picChg>
      </pc:sldChg>
      <pc:sldChg chg="addSp delSp modSp del mod setClrOvrMap">
        <pc:chgData name="Charles-Étienne Lessard" userId="9e7860fe-5f45-44b0-aa38-fe4050d81879" providerId="ADAL" clId="{89B2CC91-8DD5-4011-B910-922D0BC0F619}" dt="2025-04-15T14:36:00.399" v="2660" actId="2696"/>
        <pc:sldMkLst>
          <pc:docMk/>
          <pc:sldMk cId="3345031344" sldId="257"/>
        </pc:sldMkLst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345031344" sldId="257"/>
            <ac:spMk id="2" creationId="{FC8E2A53-6E13-12DF-7416-7DF9D9B6123E}"/>
          </ac:spMkLst>
        </pc:spChg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345031344" sldId="257"/>
            <ac:spMk id="44" creationId="{BFABBCE0-E08C-4BBE-9FD2-E2B253D4D5F2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345031344" sldId="257"/>
            <ac:spMk id="46" creationId="{FF426BAC-43D6-468E-B6FF-167034D5CE43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345031344" sldId="257"/>
            <ac:spMk id="48" creationId="{FB02D80E-5995-4C54-8387-5893C2C89473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3345031344" sldId="257"/>
            <ac:spMk id="50" creationId="{896083C8-1401-4950-AF56-E2FAFE42D656}"/>
          </ac:spMkLst>
        </pc:spChg>
        <pc:graphicFrameChg chg="modGraphic">
          <ac:chgData name="Charles-Étienne Lessard" userId="9e7860fe-5f45-44b0-aa38-fe4050d81879" providerId="ADAL" clId="{89B2CC91-8DD5-4011-B910-922D0BC0F619}" dt="2025-04-15T14:27:56.442" v="2461" actId="790"/>
          <ac:graphicFrameMkLst>
            <pc:docMk/>
            <pc:sldMk cId="3345031344" sldId="257"/>
            <ac:graphicFrameMk id="40" creationId="{95D7E4D3-9B39-8979-FAB8-8E577205F006}"/>
          </ac:graphicFrameMkLst>
        </pc:graphicFrameChg>
      </pc:sldChg>
      <pc:sldChg chg="addSp delSp modSp mod ord setBg setClrOvrMap delDesignElem chgLayout">
        <pc:chgData name="Charles-Étienne Lessard" userId="9e7860fe-5f45-44b0-aa38-fe4050d81879" providerId="ADAL" clId="{89B2CC91-8DD5-4011-B910-922D0BC0F619}" dt="2025-04-16T17:11:39.784" v="3062" actId="1076"/>
        <pc:sldMkLst>
          <pc:docMk/>
          <pc:sldMk cId="2398544108" sldId="258"/>
        </pc:sldMkLst>
        <pc:spChg chg="del mod ord">
          <ac:chgData name="Charles-Étienne Lessard" userId="9e7860fe-5f45-44b0-aa38-fe4050d81879" providerId="ADAL" clId="{89B2CC91-8DD5-4011-B910-922D0BC0F619}" dt="2025-04-15T14:32:29.023" v="2544" actId="21"/>
          <ac:spMkLst>
            <pc:docMk/>
            <pc:sldMk cId="2398544108" sldId="258"/>
            <ac:spMk id="2" creationId="{2D085A1D-76D6-E5B1-7EB8-8664A72865A4}"/>
          </ac:spMkLst>
        </pc:spChg>
        <pc:spChg chg="add mod">
          <ac:chgData name="Charles-Étienne Lessard" userId="9e7860fe-5f45-44b0-aa38-fe4050d81879" providerId="ADAL" clId="{89B2CC91-8DD5-4011-B910-922D0BC0F619}" dt="2025-04-16T17:11:39.784" v="3062" actId="1076"/>
          <ac:spMkLst>
            <pc:docMk/>
            <pc:sldMk cId="2398544108" sldId="258"/>
            <ac:spMk id="2" creationId="{A626F3C9-A00A-5EFF-C724-21544A62DA77}"/>
          </ac:spMkLst>
        </pc:spChg>
        <pc:spChg chg="del mod ord">
          <ac:chgData name="Charles-Étienne Lessard" userId="9e7860fe-5f45-44b0-aa38-fe4050d81879" providerId="ADAL" clId="{89B2CC91-8DD5-4011-B910-922D0BC0F619}" dt="2025-04-15T14:29:16.724" v="2469" actId="21"/>
          <ac:spMkLst>
            <pc:docMk/>
            <pc:sldMk cId="2398544108" sldId="258"/>
            <ac:spMk id="3" creationId="{327D5FD4-E085-412D-E35A-14AB39CC6020}"/>
          </ac:spMkLst>
        </pc:spChg>
        <pc:spChg chg="add mod">
          <ac:chgData name="Charles-Étienne Lessard" userId="9e7860fe-5f45-44b0-aa38-fe4050d81879" providerId="ADAL" clId="{89B2CC91-8DD5-4011-B910-922D0BC0F619}" dt="2025-04-16T17:10:17.604" v="3032" actId="1076"/>
          <ac:spMkLst>
            <pc:docMk/>
            <pc:sldMk cId="2398544108" sldId="258"/>
            <ac:spMk id="11" creationId="{4E7F30A2-EDC3-5598-29B5-543F84A0B526}"/>
          </ac:spMkLst>
        </pc:spChg>
        <pc:spChg chg="add del mod">
          <ac:chgData name="Charles-Étienne Lessard" userId="9e7860fe-5f45-44b0-aa38-fe4050d81879" providerId="ADAL" clId="{89B2CC91-8DD5-4011-B910-922D0BC0F619}" dt="2025-04-15T14:29:19.756" v="2470" actId="21"/>
          <ac:spMkLst>
            <pc:docMk/>
            <pc:sldMk cId="2398544108" sldId="258"/>
            <ac:spMk id="13" creationId="{3CAB0808-C886-F697-FF07-DB576D2A2840}"/>
          </ac:spMkLst>
        </pc:spChg>
        <pc:spChg chg="add mod">
          <ac:chgData name="Charles-Étienne Lessard" userId="9e7860fe-5f45-44b0-aa38-fe4050d81879" providerId="ADAL" clId="{89B2CC91-8DD5-4011-B910-922D0BC0F619}" dt="2025-04-16T17:11:18.154" v="3059" actId="1076"/>
          <ac:spMkLst>
            <pc:docMk/>
            <pc:sldMk cId="2398544108" sldId="258"/>
            <ac:spMk id="14" creationId="{DE1160EC-8D97-B05D-10DA-7535D741B767}"/>
          </ac:spMkLst>
        </pc:spChg>
        <pc:spChg chg="add mod">
          <ac:chgData name="Charles-Étienne Lessard" userId="9e7860fe-5f45-44b0-aa38-fe4050d81879" providerId="ADAL" clId="{89B2CC91-8DD5-4011-B910-922D0BC0F619}" dt="2025-04-15T14:33:08.160" v="2595" actId="1076"/>
          <ac:spMkLst>
            <pc:docMk/>
            <pc:sldMk cId="2398544108" sldId="258"/>
            <ac:spMk id="17" creationId="{9E6BE879-3578-75E8-2DB2-41BC19AD4077}"/>
          </ac:spMkLst>
        </pc:spChg>
        <pc:spChg chg="add mod">
          <ac:chgData name="Charles-Étienne Lessard" userId="9e7860fe-5f45-44b0-aa38-fe4050d81879" providerId="ADAL" clId="{89B2CC91-8DD5-4011-B910-922D0BC0F619}" dt="2025-04-15T14:31:18.862" v="2523" actId="1076"/>
          <ac:spMkLst>
            <pc:docMk/>
            <pc:sldMk cId="2398544108" sldId="258"/>
            <ac:spMk id="25" creationId="{75E8FD9E-27AC-1193-1AB9-D6A46BAECD2A}"/>
          </ac:spMkLst>
        </pc:spChg>
        <pc:picChg chg="add del mod ord">
          <ac:chgData name="Charles-Étienne Lessard" userId="9e7860fe-5f45-44b0-aa38-fe4050d81879" providerId="ADAL" clId="{89B2CC91-8DD5-4011-B910-922D0BC0F619}" dt="2025-04-15T14:25:17.694" v="2436" actId="21"/>
          <ac:picMkLst>
            <pc:docMk/>
            <pc:sldMk cId="2398544108" sldId="258"/>
            <ac:picMk id="5" creationId="{03717E80-E383-8EF2-D345-013860B551E2}"/>
          </ac:picMkLst>
        </pc:picChg>
        <pc:picChg chg="add mod">
          <ac:chgData name="Charles-Étienne Lessard" userId="9e7860fe-5f45-44b0-aa38-fe4050d81879" providerId="ADAL" clId="{89B2CC91-8DD5-4011-B910-922D0BC0F619}" dt="2025-04-16T17:10:34.710" v="3036" actId="1076"/>
          <ac:picMkLst>
            <pc:docMk/>
            <pc:sldMk cId="2398544108" sldId="258"/>
            <ac:picMk id="6" creationId="{4FC5B2E7-60D4-872E-1EBD-AEF86E399A03}"/>
          </ac:picMkLst>
        </pc:picChg>
        <pc:picChg chg="add mod">
          <ac:chgData name="Charles-Étienne Lessard" userId="9e7860fe-5f45-44b0-aa38-fe4050d81879" providerId="ADAL" clId="{89B2CC91-8DD5-4011-B910-922D0BC0F619}" dt="2025-04-16T17:10:20.888" v="3033" actId="1076"/>
          <ac:picMkLst>
            <pc:docMk/>
            <pc:sldMk cId="2398544108" sldId="258"/>
            <ac:picMk id="7" creationId="{3767A3CA-88AA-9769-3035-40C563830909}"/>
          </ac:picMkLst>
        </pc:picChg>
        <pc:picChg chg="add mod">
          <ac:chgData name="Charles-Étienne Lessard" userId="9e7860fe-5f45-44b0-aa38-fe4050d81879" providerId="ADAL" clId="{89B2CC91-8DD5-4011-B910-922D0BC0F619}" dt="2025-04-16T17:10:39.592" v="3037" actId="1076"/>
          <ac:picMkLst>
            <pc:docMk/>
            <pc:sldMk cId="2398544108" sldId="258"/>
            <ac:picMk id="8" creationId="{7404506F-11E3-30BA-E287-D67D7E4A8260}"/>
          </ac:picMkLst>
        </pc:picChg>
        <pc:picChg chg="add mod">
          <ac:chgData name="Charles-Étienne Lessard" userId="9e7860fe-5f45-44b0-aa38-fe4050d81879" providerId="ADAL" clId="{89B2CC91-8DD5-4011-B910-922D0BC0F619}" dt="2025-04-15T14:31:11.864" v="2520" actId="1076"/>
          <ac:picMkLst>
            <pc:docMk/>
            <pc:sldMk cId="2398544108" sldId="258"/>
            <ac:picMk id="10" creationId="{496400F4-9E1A-5FE2-7EE6-2F3D4EC3C587}"/>
          </ac:picMkLst>
        </pc:picChg>
        <pc:picChg chg="add del mod">
          <ac:chgData name="Charles-Étienne Lessard" userId="9e7860fe-5f45-44b0-aa38-fe4050d81879" providerId="ADAL" clId="{89B2CC91-8DD5-4011-B910-922D0BC0F619}" dt="2025-04-15T14:25:19.621" v="2437" actId="21"/>
          <ac:picMkLst>
            <pc:docMk/>
            <pc:sldMk cId="2398544108" sldId="258"/>
            <ac:picMk id="16" creationId="{69096E25-3CF2-FE3A-C615-914891060AD5}"/>
          </ac:picMkLst>
        </pc:picChg>
        <pc:picChg chg="add mod">
          <ac:chgData name="Charles-Étienne Lessard" userId="9e7860fe-5f45-44b0-aa38-fe4050d81879" providerId="ADAL" clId="{89B2CC91-8DD5-4011-B910-922D0BC0F619}" dt="2025-04-15T14:31:28.224" v="2525" actId="1076"/>
          <ac:picMkLst>
            <pc:docMk/>
            <pc:sldMk cId="2398544108" sldId="258"/>
            <ac:picMk id="20" creationId="{0EB8A581-5402-D60A-23B5-B165C59BB00D}"/>
          </ac:picMkLst>
        </pc:picChg>
        <pc:picChg chg="add mod">
          <ac:chgData name="Charles-Étienne Lessard" userId="9e7860fe-5f45-44b0-aa38-fe4050d81879" providerId="ADAL" clId="{89B2CC91-8DD5-4011-B910-922D0BC0F619}" dt="2025-04-15T14:31:20.962" v="2524" actId="1076"/>
          <ac:picMkLst>
            <pc:docMk/>
            <pc:sldMk cId="2398544108" sldId="258"/>
            <ac:picMk id="24" creationId="{E7E8BF4F-71EE-BEEB-6617-C244E99F73F5}"/>
          </ac:picMkLst>
        </pc:picChg>
      </pc:sldChg>
      <pc:sldChg chg="addSp delSp modSp mod setBg setClrOvrMap">
        <pc:chgData name="Charles-Étienne Lessard" userId="9e7860fe-5f45-44b0-aa38-fe4050d81879" providerId="ADAL" clId="{89B2CC91-8DD5-4011-B910-922D0BC0F619}" dt="2025-04-15T15:23:20.723" v="3000" actId="1076"/>
        <pc:sldMkLst>
          <pc:docMk/>
          <pc:sldMk cId="1716847352" sldId="259"/>
        </pc:sldMkLst>
        <pc:spChg chg="mod or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2" creationId="{11C44D28-6793-1571-8C31-C0082063DE9B}"/>
          </ac:spMkLst>
        </pc:spChg>
        <pc:spChg chg="add mod">
          <ac:chgData name="Charles-Étienne Lessard" userId="9e7860fe-5f45-44b0-aa38-fe4050d81879" providerId="ADAL" clId="{89B2CC91-8DD5-4011-B910-922D0BC0F619}" dt="2025-04-15T15:23:20.723" v="3000" actId="1076"/>
          <ac:spMkLst>
            <pc:docMk/>
            <pc:sldMk cId="1716847352" sldId="259"/>
            <ac:spMk id="14" creationId="{FFEE07B5-EEA3-61FE-7E15-E2FA34736CC1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47" creationId="{DD651B61-325E-4E73-8445-38B0DE8AAAB6}"/>
          </ac:spMkLst>
        </pc:spChg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49" creationId="{B42E5253-D3AC-4AC2-B766-8B34F13C2F5E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51" creationId="{10AE8D57-436A-4073-9A75-15BB5949F8B4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53" creationId="{E2852671-8EB6-4EAF-8AF8-65CF3FD66456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55" creationId="{26B4480E-B7FF-4481-890E-043A69AE6FE2}"/>
          </ac:spMkLst>
        </pc:spChg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58" creationId="{1F1FF39A-AC3C-4066-9D4C-519AA22812EA}"/>
          </ac:spMkLst>
        </pc:spChg>
        <pc:spChg chg="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716847352" sldId="259"/>
            <ac:spMk id="59" creationId="{64C13BAB-7C00-4D21-A857-E3D41C0A2A66}"/>
          </ac:spMkLst>
        </pc:spChg>
        <pc:picChg chg="add mod">
          <ac:chgData name="Charles-Étienne Lessard" userId="9e7860fe-5f45-44b0-aa38-fe4050d81879" providerId="ADAL" clId="{89B2CC91-8DD5-4011-B910-922D0BC0F619}" dt="2025-04-14T16:41:46.419" v="1365" actId="14100"/>
          <ac:picMkLst>
            <pc:docMk/>
            <pc:sldMk cId="1716847352" sldId="259"/>
            <ac:picMk id="4" creationId="{2FD1389A-3268-4D87-8CC8-8F737ECC9BC7}"/>
          </ac:picMkLst>
        </pc:picChg>
        <pc:picChg chg="add mod">
          <ac:chgData name="Charles-Étienne Lessard" userId="9e7860fe-5f45-44b0-aa38-fe4050d81879" providerId="ADAL" clId="{89B2CC91-8DD5-4011-B910-922D0BC0F619}" dt="2025-04-14T17:14:24.009" v="2135" actId="1076"/>
          <ac:picMkLst>
            <pc:docMk/>
            <pc:sldMk cId="1716847352" sldId="259"/>
            <ac:picMk id="6" creationId="{6F252F5C-F56F-1F52-F50E-2A46DBA2A607}"/>
          </ac:picMkLst>
        </pc:picChg>
        <pc:picChg chg="add mod">
          <ac:chgData name="Charles-Étienne Lessard" userId="9e7860fe-5f45-44b0-aa38-fe4050d81879" providerId="ADAL" clId="{89B2CC91-8DD5-4011-B910-922D0BC0F619}" dt="2025-04-14T17:14:59.014" v="2141" actId="1076"/>
          <ac:picMkLst>
            <pc:docMk/>
            <pc:sldMk cId="1716847352" sldId="259"/>
            <ac:picMk id="8" creationId="{534B0730-36A2-3287-1DB5-91F063D852F0}"/>
          </ac:picMkLst>
        </pc:picChg>
        <pc:picChg chg="add mod">
          <ac:chgData name="Charles-Étienne Lessard" userId="9e7860fe-5f45-44b0-aa38-fe4050d81879" providerId="ADAL" clId="{89B2CC91-8DD5-4011-B910-922D0BC0F619}" dt="2025-04-14T17:13:31.807" v="2068" actId="1076"/>
          <ac:picMkLst>
            <pc:docMk/>
            <pc:sldMk cId="1716847352" sldId="259"/>
            <ac:picMk id="12" creationId="{A97D2DEA-DFA9-F3CD-9915-E784C57BFB03}"/>
          </ac:picMkLst>
        </pc:picChg>
      </pc:sldChg>
      <pc:sldChg chg="addSp delSp modSp new mod setBg setClrOvrMap">
        <pc:chgData name="Charles-Étienne Lessard" userId="9e7860fe-5f45-44b0-aa38-fe4050d81879" providerId="ADAL" clId="{89B2CC91-8DD5-4011-B910-922D0BC0F619}" dt="2025-04-15T15:17:56.877" v="2993" actId="26606"/>
        <pc:sldMkLst>
          <pc:docMk/>
          <pc:sldMk cId="882146133" sldId="260"/>
        </pc:sldMkLst>
        <pc:spChg chg="mo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2" creationId="{164F5ECF-D296-B648-039C-6C5599AE9649}"/>
          </ac:spMkLst>
        </pc:spChg>
        <pc:spChg chg="add del mo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3" creationId="{AE1B4A06-1906-BAD0-FBF4-F19A53ADCE82}"/>
          </ac:spMkLst>
        </pc:spChg>
        <pc:spChg chg="add del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9" creationId="{3CED7894-4F62-4A6C-8DB5-DB5BE08E9C03}"/>
          </ac:spMkLst>
        </pc:spChg>
        <pc:spChg chg="add del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11" creationId="{E536F3B4-50F6-4C52-8F76-4EB1214719DC}"/>
          </ac:spMkLst>
        </pc:spChg>
        <pc:spChg chg="ad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16" creationId="{1BB56EB9-078F-4952-AC1F-149C7A0AE4D5}"/>
          </ac:spMkLst>
        </pc:spChg>
        <pc:spChg chg="ad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18" creationId="{D3772EE4-ED5E-4D3A-A306-B22CF866786D}"/>
          </ac:spMkLst>
        </pc:spChg>
        <pc:spChg chg="ad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20" creationId="{10058680-D07C-4893-B2B7-91543F18AB32}"/>
          </ac:spMkLst>
        </pc:spChg>
        <pc:spChg chg="ad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22" creationId="{7B42427A-0A1F-4A55-8705-D9179F1E0CFB}"/>
          </ac:spMkLst>
        </pc:spChg>
        <pc:spChg chg="add">
          <ac:chgData name="Charles-Étienne Lessard" userId="9e7860fe-5f45-44b0-aa38-fe4050d81879" providerId="ADAL" clId="{89B2CC91-8DD5-4011-B910-922D0BC0F619}" dt="2025-04-15T15:17:56.877" v="2993" actId="26606"/>
          <ac:spMkLst>
            <pc:docMk/>
            <pc:sldMk cId="882146133" sldId="260"/>
            <ac:spMk id="24" creationId="{EE54A6FE-D8CB-48A3-900B-053D4EBD3B85}"/>
          </ac:spMkLst>
        </pc:spChg>
        <pc:picChg chg="add mod">
          <ac:chgData name="Charles-Étienne Lessard" userId="9e7860fe-5f45-44b0-aa38-fe4050d81879" providerId="ADAL" clId="{89B2CC91-8DD5-4011-B910-922D0BC0F619}" dt="2025-04-15T15:17:56.877" v="2993" actId="26606"/>
          <ac:picMkLst>
            <pc:docMk/>
            <pc:sldMk cId="882146133" sldId="260"/>
            <ac:picMk id="4" creationId="{391702E7-C479-AC40-1B4F-3929D247E16F}"/>
          </ac:picMkLst>
        </pc:picChg>
        <pc:picChg chg="add del">
          <ac:chgData name="Charles-Étienne Lessard" userId="9e7860fe-5f45-44b0-aa38-fe4050d81879" providerId="ADAL" clId="{89B2CC91-8DD5-4011-B910-922D0BC0F619}" dt="2025-04-15T15:17:21.420" v="2990" actId="21"/>
          <ac:picMkLst>
            <pc:docMk/>
            <pc:sldMk cId="882146133" sldId="260"/>
            <ac:picMk id="6" creationId="{B45D9EB0-866B-FCD8-0649-9556F430A9AD}"/>
          </ac:picMkLst>
        </pc:picChg>
      </pc:sldChg>
      <pc:sldChg chg="addSp delSp modSp new mod ord">
        <pc:chgData name="Charles-Étienne Lessard" userId="9e7860fe-5f45-44b0-aa38-fe4050d81879" providerId="ADAL" clId="{89B2CC91-8DD5-4011-B910-922D0BC0F619}" dt="2025-04-16T17:11:59.667" v="3067" actId="1076"/>
        <pc:sldMkLst>
          <pc:docMk/>
          <pc:sldMk cId="1587049985" sldId="261"/>
        </pc:sldMkLst>
        <pc:spChg chg="mod">
          <ac:chgData name="Charles-Étienne Lessard" userId="9e7860fe-5f45-44b0-aa38-fe4050d81879" providerId="ADAL" clId="{89B2CC91-8DD5-4011-B910-922D0BC0F619}" dt="2025-04-15T14:33:58.661" v="2650" actId="1076"/>
          <ac:spMkLst>
            <pc:docMk/>
            <pc:sldMk cId="1587049985" sldId="261"/>
            <ac:spMk id="2" creationId="{5015B7D4-39B6-74E9-A9A7-527BF1439DC4}"/>
          </ac:spMkLst>
        </pc:spChg>
        <pc:spChg chg="add mod">
          <ac:chgData name="Charles-Étienne Lessard" userId="9e7860fe-5f45-44b0-aa38-fe4050d81879" providerId="ADAL" clId="{89B2CC91-8DD5-4011-B910-922D0BC0F619}" dt="2025-04-15T15:22:58.658" v="2997" actId="20577"/>
          <ac:spMkLst>
            <pc:docMk/>
            <pc:sldMk cId="1587049985" sldId="261"/>
            <ac:spMk id="5" creationId="{BDD96F4C-4809-C61B-7669-E23B653CA645}"/>
          </ac:spMkLst>
        </pc:spChg>
        <pc:spChg chg="add mod">
          <ac:chgData name="Charles-Étienne Lessard" userId="9e7860fe-5f45-44b0-aa38-fe4050d81879" providerId="ADAL" clId="{89B2CC91-8DD5-4011-B910-922D0BC0F619}" dt="2025-04-16T17:11:59.667" v="3067" actId="1076"/>
          <ac:spMkLst>
            <pc:docMk/>
            <pc:sldMk cId="1587049985" sldId="261"/>
            <ac:spMk id="7" creationId="{98A014B8-EE7A-B35A-46BD-3212E07F66E9}"/>
          </ac:spMkLst>
        </pc:spChg>
        <pc:picChg chg="add mod">
          <ac:chgData name="Charles-Étienne Lessard" userId="9e7860fe-5f45-44b0-aa38-fe4050d81879" providerId="ADAL" clId="{89B2CC91-8DD5-4011-B910-922D0BC0F619}" dt="2025-04-15T13:55:42.416" v="2371" actId="14100"/>
          <ac:picMkLst>
            <pc:docMk/>
            <pc:sldMk cId="1587049985" sldId="261"/>
            <ac:picMk id="4" creationId="{42FA2452-E039-5191-487A-CB1DD04811FA}"/>
          </ac:picMkLst>
        </pc:picChg>
        <pc:picChg chg="add mod">
          <ac:chgData name="Charles-Étienne Lessard" userId="9e7860fe-5f45-44b0-aa38-fe4050d81879" providerId="ADAL" clId="{89B2CC91-8DD5-4011-B910-922D0BC0F619}" dt="2025-04-14T17:15:42.215" v="2148" actId="1076"/>
          <ac:picMkLst>
            <pc:docMk/>
            <pc:sldMk cId="1587049985" sldId="261"/>
            <ac:picMk id="6" creationId="{127271FC-717A-D454-B71A-CD6DD0AE9C19}"/>
          </ac:picMkLst>
        </pc:picChg>
      </pc:sldChg>
      <pc:sldChg chg="addSp delSp modSp new mod">
        <pc:chgData name="Charles-Étienne Lessard" userId="9e7860fe-5f45-44b0-aa38-fe4050d81879" providerId="ADAL" clId="{89B2CC91-8DD5-4011-B910-922D0BC0F619}" dt="2025-04-15T15:23:43.583" v="3005" actId="113"/>
        <pc:sldMkLst>
          <pc:docMk/>
          <pc:sldMk cId="1052585889" sldId="262"/>
        </pc:sldMkLst>
        <pc:spChg chg="mod">
          <ac:chgData name="Charles-Étienne Lessard" userId="9e7860fe-5f45-44b0-aa38-fe4050d81879" providerId="ADAL" clId="{89B2CC91-8DD5-4011-B910-922D0BC0F619}" dt="2025-04-15T15:23:43.583" v="3005" actId="113"/>
          <ac:spMkLst>
            <pc:docMk/>
            <pc:sldMk cId="1052585889" sldId="262"/>
            <ac:spMk id="2" creationId="{3DB359C3-4593-7FC5-92D8-F6E6BB2A72B6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052585889" sldId="262"/>
            <ac:spMk id="13" creationId="{635F2F36-F452-A6D2-7C73-B9FCFF26C03C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052585889" sldId="262"/>
            <ac:spMk id="15" creationId="{095B8120-3DC7-63AD-699C-D990D0F55503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052585889" sldId="262"/>
            <ac:spMk id="19" creationId="{788009FF-2812-F208-140A-676953F69BF1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1052585889" sldId="262"/>
            <ac:spMk id="22" creationId="{FACA9B23-022D-D01E-5C6E-DFCFA172EE97}"/>
          </ac:spMkLst>
        </pc:spChg>
        <pc:picChg chg="add mod">
          <ac:chgData name="Charles-Étienne Lessard" userId="9e7860fe-5f45-44b0-aa38-fe4050d81879" providerId="ADAL" clId="{89B2CC91-8DD5-4011-B910-922D0BC0F619}" dt="2025-04-14T17:27:28.038" v="2292" actId="1076"/>
          <ac:picMkLst>
            <pc:docMk/>
            <pc:sldMk cId="1052585889" sldId="262"/>
            <ac:picMk id="6" creationId="{37299EF6-2665-376E-7C38-D431B645DE3C}"/>
          </ac:picMkLst>
        </pc:picChg>
        <pc:picChg chg="add mod">
          <ac:chgData name="Charles-Étienne Lessard" userId="9e7860fe-5f45-44b0-aa38-fe4050d81879" providerId="ADAL" clId="{89B2CC91-8DD5-4011-B910-922D0BC0F619}" dt="2025-04-14T17:42:49.945" v="2310" actId="1076"/>
          <ac:picMkLst>
            <pc:docMk/>
            <pc:sldMk cId="1052585889" sldId="262"/>
            <ac:picMk id="10" creationId="{FBD6FC12-8168-6369-2F04-C9D4DD39AD83}"/>
          </ac:picMkLst>
        </pc:picChg>
        <pc:picChg chg="add mod">
          <ac:chgData name="Charles-Étienne Lessard" userId="9e7860fe-5f45-44b0-aa38-fe4050d81879" providerId="ADAL" clId="{89B2CC91-8DD5-4011-B910-922D0BC0F619}" dt="2025-04-14T17:42:48.612" v="2309" actId="1076"/>
          <ac:picMkLst>
            <pc:docMk/>
            <pc:sldMk cId="1052585889" sldId="262"/>
            <ac:picMk id="12" creationId="{D06502EA-3359-9DB8-B6FA-C3A404DEF2ED}"/>
          </ac:picMkLst>
        </pc:picChg>
        <pc:picChg chg="add mod">
          <ac:chgData name="Charles-Étienne Lessard" userId="9e7860fe-5f45-44b0-aa38-fe4050d81879" providerId="ADAL" clId="{89B2CC91-8DD5-4011-B910-922D0BC0F619}" dt="2025-04-14T17:48:34.403" v="2346" actId="1076"/>
          <ac:picMkLst>
            <pc:docMk/>
            <pc:sldMk cId="1052585889" sldId="262"/>
            <ac:picMk id="17" creationId="{B9299488-68A4-4503-F605-C6128745326B}"/>
          </ac:picMkLst>
        </pc:picChg>
        <pc:picChg chg="add mod">
          <ac:chgData name="Charles-Étienne Lessard" userId="9e7860fe-5f45-44b0-aa38-fe4050d81879" providerId="ADAL" clId="{89B2CC91-8DD5-4011-B910-922D0BC0F619}" dt="2025-04-14T17:49:41.853" v="2359" actId="1076"/>
          <ac:picMkLst>
            <pc:docMk/>
            <pc:sldMk cId="1052585889" sldId="262"/>
            <ac:picMk id="21" creationId="{B1C2F855-A8B3-9FF3-78DC-030B3CCCF7D1}"/>
          </ac:picMkLst>
        </pc:picChg>
      </pc:sldChg>
      <pc:sldChg chg="addSp delSp modSp new mod">
        <pc:chgData name="Charles-Étienne Lessard" userId="9e7860fe-5f45-44b0-aa38-fe4050d81879" providerId="ADAL" clId="{89B2CC91-8DD5-4011-B910-922D0BC0F619}" dt="2025-04-15T14:34:12.441" v="2651" actId="113"/>
        <pc:sldMkLst>
          <pc:docMk/>
          <pc:sldMk cId="626618653" sldId="263"/>
        </pc:sldMkLst>
        <pc:spChg chg="add mod">
          <ac:chgData name="Charles-Étienne Lessard" userId="9e7860fe-5f45-44b0-aa38-fe4050d81879" providerId="ADAL" clId="{89B2CC91-8DD5-4011-B910-922D0BC0F619}" dt="2025-04-15T14:34:12.441" v="2651" actId="113"/>
          <ac:spMkLst>
            <pc:docMk/>
            <pc:sldMk cId="626618653" sldId="263"/>
            <ac:spMk id="6" creationId="{22D82202-5098-7C75-75A4-C20E5FED097E}"/>
          </ac:spMkLst>
        </pc:spChg>
        <pc:spChg chg="add mod">
          <ac:chgData name="Charles-Étienne Lessard" userId="9e7860fe-5f45-44b0-aa38-fe4050d81879" providerId="ADAL" clId="{89B2CC91-8DD5-4011-B910-922D0BC0F619}" dt="2025-04-15T14:27:56.442" v="2461" actId="790"/>
          <ac:spMkLst>
            <pc:docMk/>
            <pc:sldMk cId="626618653" sldId="263"/>
            <ac:spMk id="7" creationId="{8D702EC7-F27B-AF53-169B-DA16292A3C1A}"/>
          </ac:spMkLst>
        </pc:spChg>
        <pc:picChg chg="add mod">
          <ac:chgData name="Charles-Étienne Lessard" userId="9e7860fe-5f45-44b0-aa38-fe4050d81879" providerId="ADAL" clId="{89B2CC91-8DD5-4011-B910-922D0BC0F619}" dt="2025-04-14T16:53:35.020" v="1430" actId="1076"/>
          <ac:picMkLst>
            <pc:docMk/>
            <pc:sldMk cId="626618653" sldId="263"/>
            <ac:picMk id="9" creationId="{0663A547-C4D5-4B0B-419B-8151797A451D}"/>
          </ac:picMkLst>
        </pc:picChg>
        <pc:picChg chg="add mod">
          <ac:chgData name="Charles-Étienne Lessard" userId="9e7860fe-5f45-44b0-aa38-fe4050d81879" providerId="ADAL" clId="{89B2CC91-8DD5-4011-B910-922D0BC0F619}" dt="2025-04-14T16:52:41.847" v="1418" actId="14100"/>
          <ac:picMkLst>
            <pc:docMk/>
            <pc:sldMk cId="626618653" sldId="263"/>
            <ac:picMk id="11" creationId="{BFB7208D-D1E7-48E5-6840-2CD3633B581B}"/>
          </ac:picMkLst>
        </pc:picChg>
        <pc:picChg chg="add mod">
          <ac:chgData name="Charles-Étienne Lessard" userId="9e7860fe-5f45-44b0-aa38-fe4050d81879" providerId="ADAL" clId="{89B2CC91-8DD5-4011-B910-922D0BC0F619}" dt="2025-04-14T16:53:40.762" v="1431" actId="1076"/>
          <ac:picMkLst>
            <pc:docMk/>
            <pc:sldMk cId="626618653" sldId="263"/>
            <ac:picMk id="14" creationId="{876EF803-0333-AAE9-03F3-36EEF8D09EFA}"/>
          </ac:picMkLst>
        </pc:picChg>
      </pc:sldChg>
      <pc:sldChg chg="modSp new mod ord">
        <pc:chgData name="Charles-Étienne Lessard" userId="9e7860fe-5f45-44b0-aa38-fe4050d81879" providerId="ADAL" clId="{89B2CC91-8DD5-4011-B910-922D0BC0F619}" dt="2025-04-15T14:36:48.728" v="2681" actId="20577"/>
        <pc:sldMkLst>
          <pc:docMk/>
          <pc:sldMk cId="2182131301" sldId="264"/>
        </pc:sldMkLst>
        <pc:spChg chg="mod">
          <ac:chgData name="Charles-Étienne Lessard" userId="9e7860fe-5f45-44b0-aa38-fe4050d81879" providerId="ADAL" clId="{89B2CC91-8DD5-4011-B910-922D0BC0F619}" dt="2025-04-15T14:36:41.823" v="2664" actId="20577"/>
          <ac:spMkLst>
            <pc:docMk/>
            <pc:sldMk cId="2182131301" sldId="264"/>
            <ac:spMk id="2" creationId="{438120C0-684B-3085-3C94-ADE560429605}"/>
          </ac:spMkLst>
        </pc:spChg>
        <pc:spChg chg="mod">
          <ac:chgData name="Charles-Étienne Lessard" userId="9e7860fe-5f45-44b0-aa38-fe4050d81879" providerId="ADAL" clId="{89B2CC91-8DD5-4011-B910-922D0BC0F619}" dt="2025-04-15T14:36:48.728" v="2681" actId="20577"/>
          <ac:spMkLst>
            <pc:docMk/>
            <pc:sldMk cId="2182131301" sldId="264"/>
            <ac:spMk id="3" creationId="{7F61671C-CA40-E8AD-78DF-3253058EC013}"/>
          </ac:spMkLst>
        </pc:spChg>
      </pc:sldChg>
      <pc:sldChg chg="addSp delSp modSp new mod">
        <pc:chgData name="Charles-Étienne Lessard" userId="9e7860fe-5f45-44b0-aa38-fe4050d81879" providerId="ADAL" clId="{89B2CC91-8DD5-4011-B910-922D0BC0F619}" dt="2025-04-15T15:15:23.090" v="2947" actId="20577"/>
        <pc:sldMkLst>
          <pc:docMk/>
          <pc:sldMk cId="1453179869" sldId="265"/>
        </pc:sldMkLst>
        <pc:spChg chg="mod">
          <ac:chgData name="Charles-Étienne Lessard" userId="9e7860fe-5f45-44b0-aa38-fe4050d81879" providerId="ADAL" clId="{89B2CC91-8DD5-4011-B910-922D0BC0F619}" dt="2025-04-15T15:14:44.089" v="2912" actId="113"/>
          <ac:spMkLst>
            <pc:docMk/>
            <pc:sldMk cId="1453179869" sldId="265"/>
            <ac:spMk id="2" creationId="{C8089AFF-1D85-76B8-8E6E-1F98BF19AB7C}"/>
          </ac:spMkLst>
        </pc:spChg>
        <pc:spChg chg="del mod">
          <ac:chgData name="Charles-Étienne Lessard" userId="9e7860fe-5f45-44b0-aa38-fe4050d81879" providerId="ADAL" clId="{89B2CC91-8DD5-4011-B910-922D0BC0F619}" dt="2025-04-15T14:50:49.520" v="2843" actId="21"/>
          <ac:spMkLst>
            <pc:docMk/>
            <pc:sldMk cId="1453179869" sldId="265"/>
            <ac:spMk id="3" creationId="{C89E4CC5-AA2D-EEC7-E59E-D3B45FCA50A1}"/>
          </ac:spMkLst>
        </pc:spChg>
        <pc:spChg chg="add mod">
          <ac:chgData name="Charles-Étienne Lessard" userId="9e7860fe-5f45-44b0-aa38-fe4050d81879" providerId="ADAL" clId="{89B2CC91-8DD5-4011-B910-922D0BC0F619}" dt="2025-04-15T15:15:00.060" v="2919" actId="20577"/>
          <ac:spMkLst>
            <pc:docMk/>
            <pc:sldMk cId="1453179869" sldId="265"/>
            <ac:spMk id="6" creationId="{3BCFABF1-2620-4B26-0D5E-05C634231652}"/>
          </ac:spMkLst>
        </pc:spChg>
        <pc:spChg chg="add mod">
          <ac:chgData name="Charles-Étienne Lessard" userId="9e7860fe-5f45-44b0-aa38-fe4050d81879" providerId="ADAL" clId="{89B2CC91-8DD5-4011-B910-922D0BC0F619}" dt="2025-04-15T15:15:23.090" v="2947" actId="20577"/>
          <ac:spMkLst>
            <pc:docMk/>
            <pc:sldMk cId="1453179869" sldId="265"/>
            <ac:spMk id="9" creationId="{E9019844-ED1E-6E9C-79AE-41FC1EC31CC5}"/>
          </ac:spMkLst>
        </pc:spChg>
        <pc:picChg chg="add mod">
          <ac:chgData name="Charles-Étienne Lessard" userId="9e7860fe-5f45-44b0-aa38-fe4050d81879" providerId="ADAL" clId="{89B2CC91-8DD5-4011-B910-922D0BC0F619}" dt="2025-04-15T15:14:49.800" v="2913" actId="1076"/>
          <ac:picMkLst>
            <pc:docMk/>
            <pc:sldMk cId="1453179869" sldId="265"/>
            <ac:picMk id="5" creationId="{2C707B2C-4571-2408-1627-ADC836E7E296}"/>
          </ac:picMkLst>
        </pc:picChg>
        <pc:picChg chg="add mod">
          <ac:chgData name="Charles-Étienne Lessard" userId="9e7860fe-5f45-44b0-aa38-fe4050d81879" providerId="ADAL" clId="{89B2CC91-8DD5-4011-B910-922D0BC0F619}" dt="2025-04-15T15:14:32.261" v="2910" actId="1076"/>
          <ac:picMkLst>
            <pc:docMk/>
            <pc:sldMk cId="1453179869" sldId="265"/>
            <ac:picMk id="8" creationId="{D2410EC3-585B-F283-C4A8-23AA83328229}"/>
          </ac:picMkLst>
        </pc:picChg>
        <pc:picChg chg="add mod">
          <ac:chgData name="Charles-Étienne Lessard" userId="9e7860fe-5f45-44b0-aa38-fe4050d81879" providerId="ADAL" clId="{89B2CC91-8DD5-4011-B910-922D0BC0F619}" dt="2025-04-15T15:14:16.933" v="2903" actId="1076"/>
          <ac:picMkLst>
            <pc:docMk/>
            <pc:sldMk cId="1453179869" sldId="265"/>
            <ac:picMk id="11" creationId="{73FEF94B-A4F6-113C-42BC-A15770440CC7}"/>
          </ac:picMkLst>
        </pc:picChg>
      </pc:sldChg>
      <pc:sldChg chg="addSp delSp modSp new mod setBg">
        <pc:chgData name="Charles-Étienne Lessard" userId="9e7860fe-5f45-44b0-aa38-fe4050d81879" providerId="ADAL" clId="{89B2CC91-8DD5-4011-B910-922D0BC0F619}" dt="2025-04-16T17:12:33.679" v="3073" actId="1076"/>
        <pc:sldMkLst>
          <pc:docMk/>
          <pc:sldMk cId="775065872" sldId="266"/>
        </pc:sldMkLst>
        <pc:spChg chg="mod">
          <ac:chgData name="Charles-Étienne Lessard" userId="9e7860fe-5f45-44b0-aa38-fe4050d81879" providerId="ADAL" clId="{89B2CC91-8DD5-4011-B910-922D0BC0F619}" dt="2025-04-15T15:24:10.966" v="3031" actId="20577"/>
          <ac:spMkLst>
            <pc:docMk/>
            <pc:sldMk cId="775065872" sldId="266"/>
            <ac:spMk id="2" creationId="{21B24D95-6D69-A2A9-067D-E98CE3E526A8}"/>
          </ac:spMkLst>
        </pc:spChg>
        <pc:spChg chg="del">
          <ac:chgData name="Charles-Étienne Lessard" userId="9e7860fe-5f45-44b0-aa38-fe4050d81879" providerId="ADAL" clId="{89B2CC91-8DD5-4011-B910-922D0BC0F619}" dt="2025-04-15T14:06:14.124" v="2379" actId="22"/>
          <ac:spMkLst>
            <pc:docMk/>
            <pc:sldMk cId="775065872" sldId="266"/>
            <ac:spMk id="3" creationId="{778CF772-C818-0BBC-B7FF-4DA565D8FA52}"/>
          </ac:spMkLst>
        </pc:spChg>
        <pc:spChg chg="add del">
          <ac:chgData name="Charles-Étienne Lessard" userId="9e7860fe-5f45-44b0-aa38-fe4050d81879" providerId="ADAL" clId="{89B2CC91-8DD5-4011-B910-922D0BC0F619}" dt="2025-04-15T14:22:16.214" v="2423" actId="26606"/>
          <ac:spMkLst>
            <pc:docMk/>
            <pc:sldMk cId="775065872" sldId="266"/>
            <ac:spMk id="12" creationId="{35E47987-51DD-47D8-82CB-3239C1041015}"/>
          </ac:spMkLst>
        </pc:spChg>
        <pc:spChg chg="add del">
          <ac:chgData name="Charles-Étienne Lessard" userId="9e7860fe-5f45-44b0-aa38-fe4050d81879" providerId="ADAL" clId="{89B2CC91-8DD5-4011-B910-922D0BC0F619}" dt="2025-04-15T14:22:16.214" v="2423" actId="26606"/>
          <ac:spMkLst>
            <pc:docMk/>
            <pc:sldMk cId="775065872" sldId="266"/>
            <ac:spMk id="13" creationId="{343B51BC-A337-4FC1-8BEC-2C71D3B3F7B7}"/>
          </ac:spMkLst>
        </pc:spChg>
        <pc:spChg chg="add del">
          <ac:chgData name="Charles-Étienne Lessard" userId="9e7860fe-5f45-44b0-aa38-fe4050d81879" providerId="ADAL" clId="{89B2CC91-8DD5-4011-B910-922D0BC0F619}" dt="2025-04-15T14:21:56.006" v="2411" actId="26606"/>
          <ac:spMkLst>
            <pc:docMk/>
            <pc:sldMk cId="775065872" sldId="266"/>
            <ac:spMk id="15" creationId="{35E47987-51DD-47D8-82CB-3239C1041015}"/>
          </ac:spMkLst>
        </pc:spChg>
        <pc:spChg chg="add del">
          <ac:chgData name="Charles-Étienne Lessard" userId="9e7860fe-5f45-44b0-aa38-fe4050d81879" providerId="ADAL" clId="{89B2CC91-8DD5-4011-B910-922D0BC0F619}" dt="2025-04-15T14:22:16.214" v="2423" actId="26606"/>
          <ac:spMkLst>
            <pc:docMk/>
            <pc:sldMk cId="775065872" sldId="266"/>
            <ac:spMk id="16" creationId="{5FE21824-8381-405C-BDEF-3859DE644D5E}"/>
          </ac:spMkLst>
        </pc:spChg>
        <pc:spChg chg="add del">
          <ac:chgData name="Charles-Étienne Lessard" userId="9e7860fe-5f45-44b0-aa38-fe4050d81879" providerId="ADAL" clId="{89B2CC91-8DD5-4011-B910-922D0BC0F619}" dt="2025-04-15T14:21:56.006" v="2411" actId="26606"/>
          <ac:spMkLst>
            <pc:docMk/>
            <pc:sldMk cId="775065872" sldId="266"/>
            <ac:spMk id="17" creationId="{343B51BC-A337-4FC1-8BEC-2C71D3B3F7B7}"/>
          </ac:spMkLst>
        </pc:spChg>
        <pc:spChg chg="add del">
          <ac:chgData name="Charles-Étienne Lessard" userId="9e7860fe-5f45-44b0-aa38-fe4050d81879" providerId="ADAL" clId="{89B2CC91-8DD5-4011-B910-922D0BC0F619}" dt="2025-04-15T14:22:16.214" v="2423" actId="26606"/>
          <ac:spMkLst>
            <pc:docMk/>
            <pc:sldMk cId="775065872" sldId="266"/>
            <ac:spMk id="18" creationId="{6EA7B49C-1DDA-4A36-B615-CCE52D7703F7}"/>
          </ac:spMkLst>
        </pc:spChg>
        <pc:spChg chg="add del">
          <ac:chgData name="Charles-Étienne Lessard" userId="9e7860fe-5f45-44b0-aa38-fe4050d81879" providerId="ADAL" clId="{89B2CC91-8DD5-4011-B910-922D0BC0F619}" dt="2025-04-15T14:22:16.214" v="2423" actId="26606"/>
          <ac:spMkLst>
            <pc:docMk/>
            <pc:sldMk cId="775065872" sldId="266"/>
            <ac:spMk id="20" creationId="{0349BF0E-90A2-447D-851A-A1C4FC5E5926}"/>
          </ac:spMkLst>
        </pc:spChg>
        <pc:spChg chg="add del">
          <ac:chgData name="Charles-Étienne Lessard" userId="9e7860fe-5f45-44b0-aa38-fe4050d81879" providerId="ADAL" clId="{89B2CC91-8DD5-4011-B910-922D0BC0F619}" dt="2025-04-15T14:21:56.006" v="2411" actId="26606"/>
          <ac:spMkLst>
            <pc:docMk/>
            <pc:sldMk cId="775065872" sldId="266"/>
            <ac:spMk id="21" creationId="{5FE21824-8381-405C-BDEF-3859DE644D5E}"/>
          </ac:spMkLst>
        </pc:spChg>
        <pc:spChg chg="add del">
          <ac:chgData name="Charles-Étienne Lessard" userId="9e7860fe-5f45-44b0-aa38-fe4050d81879" providerId="ADAL" clId="{89B2CC91-8DD5-4011-B910-922D0BC0F619}" dt="2025-04-15T14:22:16.214" v="2423" actId="26606"/>
          <ac:spMkLst>
            <pc:docMk/>
            <pc:sldMk cId="775065872" sldId="266"/>
            <ac:spMk id="22" creationId="{5B432A1A-7A25-4237-B64F-E0244D852BE2}"/>
          </ac:spMkLst>
        </pc:spChg>
        <pc:spChg chg="add del">
          <ac:chgData name="Charles-Étienne Lessard" userId="9e7860fe-5f45-44b0-aa38-fe4050d81879" providerId="ADAL" clId="{89B2CC91-8DD5-4011-B910-922D0BC0F619}" dt="2025-04-15T14:21:56.006" v="2411" actId="26606"/>
          <ac:spMkLst>
            <pc:docMk/>
            <pc:sldMk cId="775065872" sldId="266"/>
            <ac:spMk id="23" creationId="{6EA7B49C-1DDA-4A36-B615-CCE52D7703F7}"/>
          </ac:spMkLst>
        </pc:spChg>
        <pc:spChg chg="add del">
          <ac:chgData name="Charles-Étienne Lessard" userId="9e7860fe-5f45-44b0-aa38-fe4050d81879" providerId="ADAL" clId="{89B2CC91-8DD5-4011-B910-922D0BC0F619}" dt="2025-04-15T14:22:16.214" v="2423" actId="26606"/>
          <ac:spMkLst>
            <pc:docMk/>
            <pc:sldMk cId="775065872" sldId="266"/>
            <ac:spMk id="24" creationId="{371419D3-21C1-47D3-9BB6-2E08FCE81601}"/>
          </ac:spMkLst>
        </pc:spChg>
        <pc:spChg chg="add del">
          <ac:chgData name="Charles-Étienne Lessard" userId="9e7860fe-5f45-44b0-aa38-fe4050d81879" providerId="ADAL" clId="{89B2CC91-8DD5-4011-B910-922D0BC0F619}" dt="2025-04-15T14:21:56.006" v="2411" actId="26606"/>
          <ac:spMkLst>
            <pc:docMk/>
            <pc:sldMk cId="775065872" sldId="266"/>
            <ac:spMk id="25" creationId="{0349BF0E-90A2-447D-851A-A1C4FC5E5926}"/>
          </ac:spMkLst>
        </pc:spChg>
        <pc:spChg chg="add del">
          <ac:chgData name="Charles-Étienne Lessard" userId="9e7860fe-5f45-44b0-aa38-fe4050d81879" providerId="ADAL" clId="{89B2CC91-8DD5-4011-B910-922D0BC0F619}" dt="2025-04-15T14:22:16.214" v="2423" actId="26606"/>
          <ac:spMkLst>
            <pc:docMk/>
            <pc:sldMk cId="775065872" sldId="266"/>
            <ac:spMk id="26" creationId="{99383C2D-F910-444C-AFBF-2A6C72EBA64D}"/>
          </ac:spMkLst>
        </pc:spChg>
        <pc:spChg chg="add del">
          <ac:chgData name="Charles-Étienne Lessard" userId="9e7860fe-5f45-44b0-aa38-fe4050d81879" providerId="ADAL" clId="{89B2CC91-8DD5-4011-B910-922D0BC0F619}" dt="2025-04-15T14:21:56.006" v="2411" actId="26606"/>
          <ac:spMkLst>
            <pc:docMk/>
            <pc:sldMk cId="775065872" sldId="266"/>
            <ac:spMk id="27" creationId="{5B432A1A-7A25-4237-B64F-E0244D852BE2}"/>
          </ac:spMkLst>
        </pc:spChg>
        <pc:spChg chg="add del">
          <ac:chgData name="Charles-Étienne Lessard" userId="9e7860fe-5f45-44b0-aa38-fe4050d81879" providerId="ADAL" clId="{89B2CC91-8DD5-4011-B910-922D0BC0F619}" dt="2025-04-15T14:21:56.006" v="2411" actId="26606"/>
          <ac:spMkLst>
            <pc:docMk/>
            <pc:sldMk cId="775065872" sldId="266"/>
            <ac:spMk id="29" creationId="{371419D3-21C1-47D3-9BB6-2E08FCE81601}"/>
          </ac:spMkLst>
        </pc:spChg>
        <pc:spChg chg="add del">
          <ac:chgData name="Charles-Étienne Lessard" userId="9e7860fe-5f45-44b0-aa38-fe4050d81879" providerId="ADAL" clId="{89B2CC91-8DD5-4011-B910-922D0BC0F619}" dt="2025-04-15T14:22:16.214" v="2423" actId="26606"/>
          <ac:spMkLst>
            <pc:docMk/>
            <pc:sldMk cId="775065872" sldId="266"/>
            <ac:spMk id="30" creationId="{7DDFE527-440F-4625-B425-54376B60CE5E}"/>
          </ac:spMkLst>
        </pc:spChg>
        <pc:spChg chg="add del">
          <ac:chgData name="Charles-Étienne Lessard" userId="9e7860fe-5f45-44b0-aa38-fe4050d81879" providerId="ADAL" clId="{89B2CC91-8DD5-4011-B910-922D0BC0F619}" dt="2025-04-15T14:21:56.006" v="2411" actId="26606"/>
          <ac:spMkLst>
            <pc:docMk/>
            <pc:sldMk cId="775065872" sldId="266"/>
            <ac:spMk id="31" creationId="{99383C2D-F910-444C-AFBF-2A6C72EBA64D}"/>
          </ac:spMkLst>
        </pc:spChg>
        <pc:spChg chg="add del">
          <ac:chgData name="Charles-Étienne Lessard" userId="9e7860fe-5f45-44b0-aa38-fe4050d81879" providerId="ADAL" clId="{89B2CC91-8DD5-4011-B910-922D0BC0F619}" dt="2025-04-15T14:22:16.214" v="2423" actId="26606"/>
          <ac:spMkLst>
            <pc:docMk/>
            <pc:sldMk cId="775065872" sldId="266"/>
            <ac:spMk id="32" creationId="{8C2E4842-085B-4316-A26B-BFB4CF21553E}"/>
          </ac:spMkLst>
        </pc:spChg>
        <pc:spChg chg="add del">
          <ac:chgData name="Charles-Étienne Lessard" userId="9e7860fe-5f45-44b0-aa38-fe4050d81879" providerId="ADAL" clId="{89B2CC91-8DD5-4011-B910-922D0BC0F619}" dt="2025-04-15T14:21:56.006" v="2411" actId="26606"/>
          <ac:spMkLst>
            <pc:docMk/>
            <pc:sldMk cId="775065872" sldId="266"/>
            <ac:spMk id="35" creationId="{7DDFE527-440F-4625-B425-54376B60CE5E}"/>
          </ac:spMkLst>
        </pc:spChg>
        <pc:spChg chg="add del">
          <ac:chgData name="Charles-Étienne Lessard" userId="9e7860fe-5f45-44b0-aa38-fe4050d81879" providerId="ADAL" clId="{89B2CC91-8DD5-4011-B910-922D0BC0F619}" dt="2025-04-15T14:21:56.006" v="2411" actId="26606"/>
          <ac:spMkLst>
            <pc:docMk/>
            <pc:sldMk cId="775065872" sldId="266"/>
            <ac:spMk id="39" creationId="{E8015A85-E7C2-4028-A775-8B61DA2C216A}"/>
          </ac:spMkLst>
        </pc:spChg>
        <pc:picChg chg="add mod ord">
          <ac:chgData name="Charles-Étienne Lessard" userId="9e7860fe-5f45-44b0-aa38-fe4050d81879" providerId="ADAL" clId="{89B2CC91-8DD5-4011-B910-922D0BC0F619}" dt="2025-04-16T17:12:22.072" v="3070" actId="1076"/>
          <ac:picMkLst>
            <pc:docMk/>
            <pc:sldMk cId="775065872" sldId="266"/>
            <ac:picMk id="5" creationId="{F7927C86-9267-4920-B813-CC1C4ACA3E14}"/>
          </ac:picMkLst>
        </pc:picChg>
        <pc:picChg chg="add mod">
          <ac:chgData name="Charles-Étienne Lessard" userId="9e7860fe-5f45-44b0-aa38-fe4050d81879" providerId="ADAL" clId="{89B2CC91-8DD5-4011-B910-922D0BC0F619}" dt="2025-04-15T14:23:04.441" v="2435" actId="14100"/>
          <ac:picMkLst>
            <pc:docMk/>
            <pc:sldMk cId="775065872" sldId="266"/>
            <ac:picMk id="7" creationId="{5543DC2F-B634-C72B-66B0-A9917C727B3E}"/>
          </ac:picMkLst>
        </pc:picChg>
        <pc:picChg chg="add mod">
          <ac:chgData name="Charles-Étienne Lessard" userId="9e7860fe-5f45-44b0-aa38-fe4050d81879" providerId="ADAL" clId="{89B2CC91-8DD5-4011-B910-922D0BC0F619}" dt="2025-04-16T17:12:24.661" v="3071" actId="14100"/>
          <ac:picMkLst>
            <pc:docMk/>
            <pc:sldMk cId="775065872" sldId="266"/>
            <ac:picMk id="8" creationId="{818D62B5-C323-803F-75A6-BAC86E0C77E3}"/>
          </ac:picMkLst>
        </pc:picChg>
        <pc:picChg chg="add mod">
          <ac:chgData name="Charles-Étienne Lessard" userId="9e7860fe-5f45-44b0-aa38-fe4050d81879" providerId="ADAL" clId="{89B2CC91-8DD5-4011-B910-922D0BC0F619}" dt="2025-04-16T17:12:33.679" v="3073" actId="1076"/>
          <ac:picMkLst>
            <pc:docMk/>
            <pc:sldMk cId="775065872" sldId="266"/>
            <ac:picMk id="10" creationId="{E5E5664C-22CB-E215-11D6-52AA75BAD651}"/>
          </ac:picMkLst>
        </pc:picChg>
      </pc:sldChg>
      <pc:sldChg chg="modSp new mod ord">
        <pc:chgData name="Charles-Étienne Lessard" userId="9e7860fe-5f45-44b0-aa38-fe4050d81879" providerId="ADAL" clId="{89B2CC91-8DD5-4011-B910-922D0BC0F619}" dt="2025-04-16T17:16:56.438" v="3599"/>
        <pc:sldMkLst>
          <pc:docMk/>
          <pc:sldMk cId="1112875975" sldId="267"/>
        </pc:sldMkLst>
        <pc:spChg chg="mod">
          <ac:chgData name="Charles-Étienne Lessard" userId="9e7860fe-5f45-44b0-aa38-fe4050d81879" providerId="ADAL" clId="{89B2CC91-8DD5-4011-B910-922D0BC0F619}" dt="2025-04-16T17:16:54.423" v="3597" actId="20577"/>
          <ac:spMkLst>
            <pc:docMk/>
            <pc:sldMk cId="1112875975" sldId="267"/>
            <ac:spMk id="2" creationId="{06A60567-9F74-FF4A-2301-DC32D141ACE7}"/>
          </ac:spMkLst>
        </pc:spChg>
        <pc:spChg chg="mod">
          <ac:chgData name="Charles-Étienne Lessard" userId="9e7860fe-5f45-44b0-aa38-fe4050d81879" providerId="ADAL" clId="{89B2CC91-8DD5-4011-B910-922D0BC0F619}" dt="2025-04-16T17:16:49.506" v="3585" actId="20577"/>
          <ac:spMkLst>
            <pc:docMk/>
            <pc:sldMk cId="1112875975" sldId="267"/>
            <ac:spMk id="3" creationId="{26350C94-9D89-1E72-4126-A3EED34A3D8E}"/>
          </ac:spMkLst>
        </pc:spChg>
      </pc:sldChg>
      <pc:sldChg chg="modSp add del mod ord">
        <pc:chgData name="Charles-Étienne Lessard" userId="9e7860fe-5f45-44b0-aa38-fe4050d81879" providerId="ADAL" clId="{89B2CC91-8DD5-4011-B910-922D0BC0F619}" dt="2025-04-16T17:18:10.650" v="3616" actId="2696"/>
        <pc:sldMkLst>
          <pc:docMk/>
          <pc:sldMk cId="41130886" sldId="268"/>
        </pc:sldMkLst>
        <pc:spChg chg="mod">
          <ac:chgData name="Charles-Étienne Lessard" userId="9e7860fe-5f45-44b0-aa38-fe4050d81879" providerId="ADAL" clId="{89B2CC91-8DD5-4011-B910-922D0BC0F619}" dt="2025-04-16T17:17:27.997" v="3609" actId="1076"/>
          <ac:spMkLst>
            <pc:docMk/>
            <pc:sldMk cId="41130886" sldId="268"/>
            <ac:spMk id="2" creationId="{8085CE6D-2AD4-1B26-0282-298C621930A5}"/>
          </ac:spMkLst>
        </pc:spChg>
        <pc:spChg chg="mod">
          <ac:chgData name="Charles-Étienne Lessard" userId="9e7860fe-5f45-44b0-aa38-fe4050d81879" providerId="ADAL" clId="{89B2CC91-8DD5-4011-B910-922D0BC0F619}" dt="2025-04-16T17:17:59.908" v="3615" actId="1076"/>
          <ac:spMkLst>
            <pc:docMk/>
            <pc:sldMk cId="41130886" sldId="268"/>
            <ac:spMk id="3" creationId="{D9BA110A-C0E4-AFD8-CB01-07767A8DB0A8}"/>
          </ac:spMkLst>
        </pc:spChg>
        <pc:picChg chg="mod">
          <ac:chgData name="Charles-Étienne Lessard" userId="9e7860fe-5f45-44b0-aa38-fe4050d81879" providerId="ADAL" clId="{89B2CC91-8DD5-4011-B910-922D0BC0F619}" dt="2025-04-16T17:17:17.940" v="3606" actId="1076"/>
          <ac:picMkLst>
            <pc:docMk/>
            <pc:sldMk cId="41130886" sldId="268"/>
            <ac:picMk id="4" creationId="{5E1DABA0-5D7B-EE73-96F0-C1A99C630BF6}"/>
          </ac:picMkLst>
        </pc:picChg>
      </pc:sldChg>
      <pc:sldChg chg="addSp delSp modSp new mod ord setBg setClrOvrMap">
        <pc:chgData name="Charles-Étienne Lessard" userId="9e7860fe-5f45-44b0-aa38-fe4050d81879" providerId="ADAL" clId="{89B2CC91-8DD5-4011-B910-922D0BC0F619}" dt="2025-04-16T17:24:11.617" v="4032" actId="1076"/>
        <pc:sldMkLst>
          <pc:docMk/>
          <pc:sldMk cId="1958922506" sldId="268"/>
        </pc:sldMkLst>
        <pc:spChg chg="mod">
          <ac:chgData name="Charles-Étienne Lessard" userId="9e7860fe-5f45-44b0-aa38-fe4050d81879" providerId="ADAL" clId="{89B2CC91-8DD5-4011-B910-922D0BC0F619}" dt="2025-04-16T17:23:52.097" v="4030" actId="26606"/>
          <ac:spMkLst>
            <pc:docMk/>
            <pc:sldMk cId="1958922506" sldId="268"/>
            <ac:spMk id="2" creationId="{5C2A1F81-E406-F430-B18F-8CFEA0325983}"/>
          </ac:spMkLst>
        </pc:spChg>
        <pc:spChg chg="mod">
          <ac:chgData name="Charles-Étienne Lessard" userId="9e7860fe-5f45-44b0-aa38-fe4050d81879" providerId="ADAL" clId="{89B2CC91-8DD5-4011-B910-922D0BC0F619}" dt="2025-04-16T17:24:08.202" v="4031" actId="255"/>
          <ac:spMkLst>
            <pc:docMk/>
            <pc:sldMk cId="1958922506" sldId="268"/>
            <ac:spMk id="3" creationId="{A8BE24E3-8B5C-94D6-D743-AAB56BA3817C}"/>
          </ac:spMkLst>
        </pc:spChg>
        <pc:spChg chg="add del">
          <ac:chgData name="Charles-Étienne Lessard" userId="9e7860fe-5f45-44b0-aa38-fe4050d81879" providerId="ADAL" clId="{89B2CC91-8DD5-4011-B910-922D0BC0F619}" dt="2025-04-16T17:23:52.097" v="4030" actId="26606"/>
          <ac:spMkLst>
            <pc:docMk/>
            <pc:sldMk cId="1958922506" sldId="268"/>
            <ac:spMk id="9" creationId="{00401440-1DC9-4C9E-A3BA-4DECEEB46503}"/>
          </ac:spMkLst>
        </pc:spChg>
        <pc:spChg chg="add del">
          <ac:chgData name="Charles-Étienne Lessard" userId="9e7860fe-5f45-44b0-aa38-fe4050d81879" providerId="ADAL" clId="{89B2CC91-8DD5-4011-B910-922D0BC0F619}" dt="2025-04-16T17:23:52.097" v="4030" actId="26606"/>
          <ac:spMkLst>
            <pc:docMk/>
            <pc:sldMk cId="1958922506" sldId="268"/>
            <ac:spMk id="11" creationId="{36B822CC-7DA9-4417-AA94-64CEB676F0B8}"/>
          </ac:spMkLst>
        </pc:spChg>
        <pc:spChg chg="add del">
          <ac:chgData name="Charles-Étienne Lessard" userId="9e7860fe-5f45-44b0-aa38-fe4050d81879" providerId="ADAL" clId="{89B2CC91-8DD5-4011-B910-922D0BC0F619}" dt="2025-04-16T17:23:52.097" v="4030" actId="26606"/>
          <ac:spMkLst>
            <pc:docMk/>
            <pc:sldMk cId="1958922506" sldId="268"/>
            <ac:spMk id="13" creationId="{AFA01E88-71CC-4FF3-9E81-51E0C32B45E4}"/>
          </ac:spMkLst>
        </pc:spChg>
        <pc:picChg chg="add mod ord">
          <ac:chgData name="Charles-Étienne Lessard" userId="9e7860fe-5f45-44b0-aa38-fe4050d81879" providerId="ADAL" clId="{89B2CC91-8DD5-4011-B910-922D0BC0F619}" dt="2025-04-16T17:24:11.617" v="4032" actId="1076"/>
          <ac:picMkLst>
            <pc:docMk/>
            <pc:sldMk cId="1958922506" sldId="268"/>
            <ac:picMk id="4" creationId="{C48EF19C-53F1-731D-CD5B-97A5EED326B7}"/>
          </ac:picMkLst>
        </pc:picChg>
      </pc:sldChg>
      <pc:sldChg chg="delSp modSp add del mod setBg delDesignElem">
        <pc:chgData name="Charles-Étienne Lessard" userId="9e7860fe-5f45-44b0-aa38-fe4050d81879" providerId="ADAL" clId="{89B2CC91-8DD5-4011-B910-922D0BC0F619}" dt="2025-04-16T17:18:27.878" v="3624" actId="2696"/>
        <pc:sldMkLst>
          <pc:docMk/>
          <pc:sldMk cId="3662644619" sldId="269"/>
        </pc:sldMkLst>
        <pc:spChg chg="mod">
          <ac:chgData name="Charles-Étienne Lessard" userId="9e7860fe-5f45-44b0-aa38-fe4050d81879" providerId="ADAL" clId="{89B2CC91-8DD5-4011-B910-922D0BC0F619}" dt="2025-04-16T17:18:24.045" v="3623" actId="27636"/>
          <ac:spMkLst>
            <pc:docMk/>
            <pc:sldMk cId="3662644619" sldId="269"/>
            <ac:spMk id="3" creationId="{D9BA110A-C0E4-AFD8-CB01-07767A8DB0A8}"/>
          </ac:spMkLst>
        </pc:spChg>
        <pc:spChg chg="del">
          <ac:chgData name="Charles-Étienne Lessard" userId="9e7860fe-5f45-44b0-aa38-fe4050d81879" providerId="ADAL" clId="{89B2CC91-8DD5-4011-B910-922D0BC0F619}" dt="2025-04-16T17:18:15.280" v="3621"/>
          <ac:spMkLst>
            <pc:docMk/>
            <pc:sldMk cId="3662644619" sldId="269"/>
            <ac:spMk id="18" creationId="{F6223BCD-4CA6-4B6E-7E5D-E31B0C465014}"/>
          </ac:spMkLst>
        </pc:spChg>
        <pc:spChg chg="del">
          <ac:chgData name="Charles-Étienne Lessard" userId="9e7860fe-5f45-44b0-aa38-fe4050d81879" providerId="ADAL" clId="{89B2CC91-8DD5-4011-B910-922D0BC0F619}" dt="2025-04-16T17:18:15.280" v="3621"/>
          <ac:spMkLst>
            <pc:docMk/>
            <pc:sldMk cId="3662644619" sldId="269"/>
            <ac:spMk id="20" creationId="{3BA358BE-9C2C-2304-849A-460F339887CF}"/>
          </ac:spMkLst>
        </pc:spChg>
        <pc:spChg chg="del">
          <ac:chgData name="Charles-Étienne Lessard" userId="9e7860fe-5f45-44b0-aa38-fe4050d81879" providerId="ADAL" clId="{89B2CC91-8DD5-4011-B910-922D0BC0F619}" dt="2025-04-16T17:18:15.280" v="3621"/>
          <ac:spMkLst>
            <pc:docMk/>
            <pc:sldMk cId="3662644619" sldId="269"/>
            <ac:spMk id="22" creationId="{8755CCD3-B260-F613-7DA0-CD005B9E29B4}"/>
          </ac:spMkLst>
        </pc:spChg>
      </pc:sldChg>
      <pc:sldChg chg="add del">
        <pc:chgData name="Charles-Étienne Lessard" userId="9e7860fe-5f45-44b0-aa38-fe4050d81879" providerId="ADAL" clId="{89B2CC91-8DD5-4011-B910-922D0BC0F619}" dt="2025-04-16T17:18:33.747" v="3626"/>
        <pc:sldMkLst>
          <pc:docMk/>
          <pc:sldMk cId="4252641214" sldId="26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853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477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511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620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56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551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604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86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83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65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4/16/2025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5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77189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7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ciencedirect.com/science/article/pii/S0362546X20301036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7D0D807-1161-0604-B0C5-FD1146B4F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620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n-CA" noProof="0" dirty="0">
                <a:solidFill>
                  <a:srgbClr val="FFFFFF"/>
                </a:solidFill>
              </a:rPr>
              <a:t>DRP 2025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4BEC49E-6E8A-073D-D0F2-C641B12BC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621" y="4739780"/>
            <a:ext cx="3511233" cy="114705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1700" noProof="0" dirty="0">
                <a:solidFill>
                  <a:srgbClr val="FFFFFF">
                    <a:alpha val="75000"/>
                  </a:srgbClr>
                </a:solidFill>
              </a:rPr>
              <a:t>Project by Charles-Étienne Lessard</a:t>
            </a:r>
          </a:p>
          <a:p>
            <a:pPr>
              <a:lnSpc>
                <a:spcPct val="100000"/>
              </a:lnSpc>
            </a:pPr>
            <a:r>
              <a:rPr lang="en-CA" sz="1700" noProof="0" dirty="0">
                <a:solidFill>
                  <a:srgbClr val="FFFFFF">
                    <a:alpha val="75000"/>
                  </a:srgbClr>
                </a:solidFill>
              </a:rPr>
              <a:t>mentored by Miguel Ayala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FCF32B-C38C-7988-88C9-841E4E14AF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55" r="1953" b="-2"/>
          <a:stretch/>
        </p:blipFill>
        <p:spPr>
          <a:xfrm>
            <a:off x="4654295" y="457200"/>
            <a:ext cx="7086151" cy="589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13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8089AFF-1D85-76B8-8E6E-1F98BF19A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noProof="0" dirty="0"/>
              <a:t>Precision</a:t>
            </a:r>
            <a:r>
              <a:rPr lang="en-CA" noProof="0" dirty="0"/>
              <a:t> of the numerical solutions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C707B2C-4571-2408-1627-ADC836E7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356" y="2501904"/>
            <a:ext cx="4137077" cy="2694878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BCFABF1-2620-4B26-0D5E-05C634231652}"/>
              </a:ext>
            </a:extLst>
          </p:cNvPr>
          <p:cNvSpPr txBox="1"/>
          <p:nvPr/>
        </p:nvSpPr>
        <p:spPr>
          <a:xfrm>
            <a:off x="4390775" y="5571090"/>
            <a:ext cx="223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Norm</a:t>
            </a:r>
            <a:r>
              <a:rPr lang="fr-CA" dirty="0"/>
              <a:t> = 6.34 x 10</a:t>
            </a:r>
            <a:r>
              <a:rPr lang="fr-CA" baseline="30000" dirty="0"/>
              <a:t>-7</a:t>
            </a:r>
            <a:endParaRPr lang="fr-CA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2410EC3-585B-F283-C4A8-23AA8332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037" y="2750773"/>
            <a:ext cx="3683254" cy="2458299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E9019844-ED1E-6E9C-79AE-41FC1EC31CC5}"/>
              </a:ext>
            </a:extLst>
          </p:cNvPr>
          <p:cNvSpPr txBox="1"/>
          <p:nvPr/>
        </p:nvSpPr>
        <p:spPr>
          <a:xfrm>
            <a:off x="8229059" y="5620312"/>
            <a:ext cx="28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 err="1"/>
              <a:t>Norm</a:t>
            </a:r>
            <a:r>
              <a:rPr lang="fr-CA" dirty="0"/>
              <a:t> = 6.41 x 10</a:t>
            </a:r>
            <a:r>
              <a:rPr lang="fr-CA" baseline="30000" dirty="0"/>
              <a:t>49</a:t>
            </a:r>
            <a:endParaRPr lang="fr-CA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3FEF94B-A4F6-113C-42BC-A15770440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09" y="3952546"/>
            <a:ext cx="3216647" cy="65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79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2A1F81-E406-F430-B18F-8CFEA0325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/>
              <a:t>Further exploration</a:t>
            </a:r>
            <a:r>
              <a:rPr lang="fr-CA"/>
              <a:t>: Other questions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BE24E3-8B5C-94D6-D743-AAB56BA38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fr-CA" sz="2000" dirty="0"/>
              <a:t>How </a:t>
            </a:r>
            <a:r>
              <a:rPr lang="fr-CA" sz="2000" dirty="0" err="1"/>
              <a:t>does</a:t>
            </a:r>
            <a:r>
              <a:rPr lang="fr-CA" sz="2000" dirty="0"/>
              <a:t> the </a:t>
            </a:r>
            <a:r>
              <a:rPr lang="fr-CA" sz="2000" dirty="0" err="1"/>
              <a:t>parameter</a:t>
            </a:r>
            <a:r>
              <a:rPr lang="fr-CA" sz="2000" dirty="0"/>
              <a:t> </a:t>
            </a:r>
            <a:r>
              <a:rPr lang="fr-CA" sz="2000" dirty="0" err="1"/>
              <a:t>lamba</a:t>
            </a:r>
            <a:r>
              <a:rPr lang="fr-CA" sz="2000" dirty="0"/>
              <a:t> affect the </a:t>
            </a:r>
            <a:r>
              <a:rPr lang="fr-CA" sz="2000" dirty="0" err="1"/>
              <a:t>behaviour</a:t>
            </a:r>
            <a:r>
              <a:rPr lang="fr-CA" sz="2000" dirty="0"/>
              <a:t> of the </a:t>
            </a:r>
            <a:r>
              <a:rPr lang="fr-CA" sz="2000" dirty="0" err="1"/>
              <a:t>minimizers</a:t>
            </a:r>
            <a:r>
              <a:rPr lang="fr-CA" sz="2000" dirty="0"/>
              <a:t>?</a:t>
            </a:r>
          </a:p>
          <a:p>
            <a:pPr>
              <a:lnSpc>
                <a:spcPct val="200000"/>
              </a:lnSpc>
            </a:pPr>
            <a:r>
              <a:rPr lang="fr-CA" sz="2000" dirty="0"/>
              <a:t>Up to </a:t>
            </a:r>
            <a:r>
              <a:rPr lang="fr-CA" sz="2000" dirty="0" err="1"/>
              <a:t>which</a:t>
            </a:r>
            <a:r>
              <a:rPr lang="fr-CA" sz="2000" dirty="0"/>
              <a:t> </a:t>
            </a:r>
            <a:r>
              <a:rPr lang="fr-CA" sz="2000" dirty="0" err="1"/>
              <a:t>precision</a:t>
            </a:r>
            <a:r>
              <a:rPr lang="fr-CA" sz="2000" dirty="0"/>
              <a:t> can </a:t>
            </a:r>
            <a:r>
              <a:rPr lang="fr-CA" sz="2000" dirty="0" err="1"/>
              <a:t>we</a:t>
            </a:r>
            <a:r>
              <a:rPr lang="fr-CA" sz="2000" dirty="0"/>
              <a:t> </a:t>
            </a:r>
            <a:r>
              <a:rPr lang="fr-CA" sz="2000" dirty="0" err="1"/>
              <a:t>predict</a:t>
            </a:r>
            <a:r>
              <a:rPr lang="fr-CA" sz="2000" dirty="0"/>
              <a:t> the </a:t>
            </a:r>
            <a:r>
              <a:rPr lang="fr-CA" sz="2000" dirty="0" err="1"/>
              <a:t>symetry</a:t>
            </a:r>
            <a:r>
              <a:rPr lang="fr-CA" sz="2000" dirty="0"/>
              <a:t> break for </a:t>
            </a:r>
            <a:r>
              <a:rPr lang="fr-CA" sz="2000" dirty="0" err="1"/>
              <a:t>given</a:t>
            </a:r>
            <a:r>
              <a:rPr lang="fr-CA" sz="2000" dirty="0"/>
              <a:t> </a:t>
            </a:r>
            <a:r>
              <a:rPr lang="fr-CA" sz="2000" dirty="0" err="1"/>
              <a:t>parameters</a:t>
            </a:r>
            <a:r>
              <a:rPr lang="fr-CA" sz="2000" dirty="0"/>
              <a:t>?</a:t>
            </a:r>
          </a:p>
          <a:p>
            <a:pPr>
              <a:lnSpc>
                <a:spcPct val="200000"/>
              </a:lnSpc>
            </a:pPr>
            <a:r>
              <a:rPr lang="fr-CA" sz="2000" dirty="0"/>
              <a:t>Do </a:t>
            </a:r>
            <a:r>
              <a:rPr lang="fr-CA" sz="2000" dirty="0" err="1"/>
              <a:t>different</a:t>
            </a:r>
            <a:r>
              <a:rPr lang="fr-CA" sz="2000" dirty="0"/>
              <a:t> initial conditions affect the </a:t>
            </a:r>
            <a:r>
              <a:rPr lang="fr-CA" sz="2000" dirty="0" err="1"/>
              <a:t>results</a:t>
            </a:r>
            <a:r>
              <a:rPr lang="fr-CA" sz="2000" dirty="0"/>
              <a:t>?</a:t>
            </a:r>
          </a:p>
          <a:p>
            <a:pPr>
              <a:lnSpc>
                <a:spcPct val="200000"/>
              </a:lnSpc>
            </a:pPr>
            <a:r>
              <a:rPr lang="fr-CA" sz="2000" dirty="0" err="1"/>
              <a:t>Does</a:t>
            </a:r>
            <a:r>
              <a:rPr lang="fr-CA" sz="2000" dirty="0"/>
              <a:t> </a:t>
            </a:r>
            <a:r>
              <a:rPr lang="fr-CA" sz="2000" dirty="0" err="1"/>
              <a:t>using</a:t>
            </a:r>
            <a:r>
              <a:rPr lang="fr-CA" sz="2000" dirty="0"/>
              <a:t> a </a:t>
            </a:r>
            <a:r>
              <a:rPr lang="fr-CA" sz="2000" dirty="0" err="1"/>
              <a:t>different</a:t>
            </a:r>
            <a:r>
              <a:rPr lang="fr-CA" sz="2000" dirty="0"/>
              <a:t> solver affect the </a:t>
            </a:r>
            <a:r>
              <a:rPr lang="fr-CA" sz="2000" dirty="0" err="1"/>
              <a:t>results</a:t>
            </a:r>
            <a:r>
              <a:rPr lang="fr-CA" sz="2000" dirty="0"/>
              <a:t>?</a:t>
            </a:r>
          </a:p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48EF19C-53F1-731D-CD5B-97A5EED3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5944" y="4303598"/>
            <a:ext cx="4188315" cy="13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22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A60567-9F74-FF4A-2301-DC32D141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Bibliography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350C94-9D89-1E72-4126-A3EED34A3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12875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64F5ECF-D296-B648-039C-6C5599AE9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CA" sz="2300" b="1" noProof="0">
                <a:solidFill>
                  <a:srgbClr val="FFFFFF"/>
                </a:solidFill>
              </a:rPr>
              <a:t>Computationnal Mathematics</a:t>
            </a:r>
            <a:r>
              <a:rPr lang="en-CA" sz="2300" noProof="0">
                <a:solidFill>
                  <a:srgbClr val="FFFFFF"/>
                </a:solidFill>
              </a:rPr>
              <a:t>: Another way of exploring math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1B4A06-1906-BAD0-FBF4-F19A53ADC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endParaRPr lang="en-CA" noProof="0">
              <a:solidFill>
                <a:srgbClr val="FFFFFF"/>
              </a:solidFill>
            </a:endParaRPr>
          </a:p>
          <a:p>
            <a:endParaRPr lang="en-CA" noProof="0">
              <a:solidFill>
                <a:srgbClr val="FFFFFF"/>
              </a:solidFill>
            </a:endParaRPr>
          </a:p>
          <a:p>
            <a:r>
              <a:rPr lang="en-CA" noProof="0">
                <a:solidFill>
                  <a:srgbClr val="FFFFFF"/>
                </a:solidFill>
              </a:rPr>
              <a:t>Approximate solutions to non-analytical problem</a:t>
            </a:r>
          </a:p>
          <a:p>
            <a:r>
              <a:rPr lang="en-CA" noProof="0">
                <a:solidFill>
                  <a:srgbClr val="FFFFFF"/>
                </a:solidFill>
              </a:rPr>
              <a:t>Visualization tools and intuition</a:t>
            </a:r>
          </a:p>
          <a:p>
            <a:r>
              <a:rPr lang="en-CA" noProof="0">
                <a:solidFill>
                  <a:srgbClr val="FFFFFF"/>
                </a:solidFill>
              </a:rPr>
              <a:t>Efficiency</a:t>
            </a:r>
          </a:p>
          <a:p>
            <a:r>
              <a:rPr lang="en-CA">
                <a:solidFill>
                  <a:srgbClr val="FFFFFF"/>
                </a:solidFill>
              </a:rPr>
              <a:t>Modelling and prediction</a:t>
            </a:r>
            <a:endParaRPr lang="en-CA" noProof="0">
              <a:solidFill>
                <a:srgbClr val="FFFFFF"/>
              </a:solidFill>
            </a:endParaRPr>
          </a:p>
          <a:p>
            <a:endParaRPr lang="en-CA" noProof="0">
              <a:solidFill>
                <a:srgbClr val="FFFFFF"/>
              </a:solidFill>
            </a:endParaRPr>
          </a:p>
          <a:p>
            <a:endParaRPr lang="en-CA" noProof="0">
              <a:solidFill>
                <a:srgbClr val="FFFFFF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91702E7-C479-AC40-1B4F-3929D247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5106" b="1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46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>
            <a:extLst>
              <a:ext uri="{FF2B5EF4-FFF2-40B4-BE49-F238E27FC236}">
                <a16:creationId xmlns:a16="http://schemas.microsoft.com/office/drawing/2014/main" id="{8D702EC7-F27B-AF53-169B-DA16292A3C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8006" y="6245306"/>
            <a:ext cx="11029950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noProof="0" dirty="0">
                <a:hlinkClick r:id="rId2"/>
              </a:rPr>
              <a:t>https://www.sciencedirect.com/science/article/pii/S0362546X20301036</a:t>
            </a:r>
            <a:r>
              <a:rPr lang="en-CA" sz="1400" noProof="0" dirty="0"/>
              <a:t>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663A547-C4D5-4B0B-419B-8151797A4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727" y="4287973"/>
            <a:ext cx="4184391" cy="135557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2D82202-5098-7C75-75A4-C20E5FED097E}"/>
              </a:ext>
            </a:extLst>
          </p:cNvPr>
          <p:cNvSpPr txBox="1"/>
          <p:nvPr/>
        </p:nvSpPr>
        <p:spPr>
          <a:xfrm>
            <a:off x="884903" y="802173"/>
            <a:ext cx="10422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600" b="1" noProof="0" dirty="0"/>
              <a:t>System of Ordinary differential equations:</a:t>
            </a:r>
            <a:r>
              <a:rPr lang="en-CA" sz="3600" noProof="0" dirty="0"/>
              <a:t> Finding the minimizers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FB7208D-D1E7-48E5-6840-2CD3633B5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582" y="1524001"/>
            <a:ext cx="6206418" cy="4393166"/>
          </a:xfrm>
          <a:prstGeom prst="rect">
            <a:avLst/>
          </a:prstGeom>
        </p:spPr>
      </p:pic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876EF803-0333-AAE9-03F3-36EEF8D09E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953727" y="2194424"/>
            <a:ext cx="4184391" cy="189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18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FC5B2E7-60D4-872E-1EBD-AEF86E399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85" y="5465135"/>
            <a:ext cx="3928527" cy="86587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404506F-11E3-30BA-E287-D67D7E4A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346" y="5359390"/>
            <a:ext cx="3072401" cy="107736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EB8A581-5402-D60A-23B5-B165C59BB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603" y="4359768"/>
            <a:ext cx="731583" cy="45724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7E8BF4F-71EE-BEEB-6617-C244E99F7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6037" y="2949057"/>
            <a:ext cx="4035963" cy="3252097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75E8FD9E-27AC-1193-1AB9-D6A46BAECD2A}"/>
              </a:ext>
            </a:extLst>
          </p:cNvPr>
          <p:cNvSpPr txBox="1"/>
          <p:nvPr/>
        </p:nvSpPr>
        <p:spPr>
          <a:xfrm>
            <a:off x="8441644" y="2421435"/>
            <a:ext cx="363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u="sng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 of 9 ODE’s for 3 particles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67A3CA-88AA-9769-3035-40C5638309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26" y="2284775"/>
            <a:ext cx="6645143" cy="8728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96400F4-9E1A-5FE2-7EE6-2F3D4EC3C5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47" y="3923329"/>
            <a:ext cx="5517455" cy="87287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E7F30A2-EDC3-5598-29B5-543F84A0B526}"/>
              </a:ext>
            </a:extLst>
          </p:cNvPr>
          <p:cNvSpPr txBox="1"/>
          <p:nvPr/>
        </p:nvSpPr>
        <p:spPr>
          <a:xfrm>
            <a:off x="727586" y="1952611"/>
            <a:ext cx="262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</a:t>
            </a:r>
            <a:r>
              <a:rPr lang="en-CA" noProof="0" dirty="0"/>
              <a:t> </a:t>
            </a:r>
            <a:r>
              <a:rPr lang="en-CA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en-CA" noProof="0" dirty="0"/>
              <a:t>: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E1160EC-8D97-B05D-10DA-7535D741B767}"/>
              </a:ext>
            </a:extLst>
          </p:cNvPr>
          <p:cNvSpPr txBox="1"/>
          <p:nvPr/>
        </p:nvSpPr>
        <p:spPr>
          <a:xfrm>
            <a:off x="689346" y="3553997"/>
            <a:ext cx="372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Gradient of Energy </a:t>
            </a:r>
            <a:r>
              <a:rPr lang="fr-CA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</a:t>
            </a:r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17" name="Titre 16">
            <a:extLst>
              <a:ext uri="{FF2B5EF4-FFF2-40B4-BE49-F238E27FC236}">
                <a16:creationId xmlns:a16="http://schemas.microsoft.com/office/drawing/2014/main" id="{9E6BE879-3578-75E8-2DB2-41BC19AD4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747" y="688336"/>
            <a:ext cx="8130189" cy="506937"/>
          </a:xfrm>
        </p:spPr>
        <p:txBody>
          <a:bodyPr/>
          <a:lstStyle/>
          <a:p>
            <a:r>
              <a:rPr lang="fr-CA" b="1" dirty="0"/>
              <a:t>System of </a:t>
            </a:r>
            <a:r>
              <a:rPr lang="fr-CA" b="1" dirty="0" err="1"/>
              <a:t>ODE’s</a:t>
            </a:r>
            <a:r>
              <a:rPr lang="fr-CA" dirty="0"/>
              <a:t>: </a:t>
            </a:r>
            <a:r>
              <a:rPr lang="fr-CA" dirty="0" err="1"/>
              <a:t>Finding</a:t>
            </a:r>
            <a:r>
              <a:rPr lang="fr-CA" dirty="0"/>
              <a:t> the </a:t>
            </a:r>
            <a:r>
              <a:rPr lang="fr-CA" dirty="0" err="1"/>
              <a:t>minimizers</a:t>
            </a:r>
            <a:endParaRPr lang="fr-CA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626F3C9-A00A-5EFF-C724-21544A62DA77}"/>
              </a:ext>
            </a:extLst>
          </p:cNvPr>
          <p:cNvSpPr txBox="1"/>
          <p:nvPr/>
        </p:nvSpPr>
        <p:spPr>
          <a:xfrm>
            <a:off x="594247" y="5020364"/>
            <a:ext cx="331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Kernel</a:t>
            </a:r>
          </a:p>
        </p:txBody>
      </p:sp>
    </p:spTree>
    <p:extLst>
      <p:ext uri="{BB962C8B-B14F-4D97-AF65-F5344CB8AC3E}">
        <p14:creationId xmlns:p14="http://schemas.microsoft.com/office/powerpoint/2010/main" val="2398544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15B7D4-39B6-74E9-A9A7-527BF143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1" y="898801"/>
            <a:ext cx="10126137" cy="549623"/>
          </a:xfrm>
        </p:spPr>
        <p:txBody>
          <a:bodyPr/>
          <a:lstStyle/>
          <a:p>
            <a:pPr algn="ctr"/>
            <a:r>
              <a:rPr lang="en-CA" b="1" noProof="0" dirty="0"/>
              <a:t>Exploration</a:t>
            </a:r>
            <a:r>
              <a:rPr lang="en-CA" noProof="0" dirty="0"/>
              <a:t>: Modelling of minimizers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42FA2452-E039-5191-487A-CB1DD0481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379" y="2631299"/>
            <a:ext cx="4343265" cy="987638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DD96F4C-4809-C61B-7669-E23B653CA645}"/>
              </a:ext>
            </a:extLst>
          </p:cNvPr>
          <p:cNvSpPr txBox="1"/>
          <p:nvPr/>
        </p:nvSpPr>
        <p:spPr>
          <a:xfrm>
            <a:off x="5548204" y="2401596"/>
            <a:ext cx="61495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noProof="0" dirty="0"/>
              <a:t>How does the variation of the parameters affect the behaviour of the minimizers?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CA" noProof="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noProof="0" dirty="0"/>
              <a:t>Which quantitative measurements can we take on the steady states?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CA" noProof="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CA" noProof="0" dirty="0"/>
              <a:t>Does the number of particles have an influence on the behaviour of the steady states?</a:t>
            </a:r>
          </a:p>
          <a:p>
            <a:pPr marL="342900" indent="-342900">
              <a:buFont typeface="+mj-lt"/>
              <a:buAutoNum type="arabicPeriod"/>
            </a:pPr>
            <a:endParaRPr lang="en-CA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27271FC-717A-D454-B71A-CD6DD0AE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73" y="4157221"/>
            <a:ext cx="4188315" cy="135952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8A014B8-EE7A-B35A-46BD-3212E07F66E9}"/>
              </a:ext>
            </a:extLst>
          </p:cNvPr>
          <p:cNvSpPr txBox="1"/>
          <p:nvPr/>
        </p:nvSpPr>
        <p:spPr>
          <a:xfrm>
            <a:off x="688258" y="21774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Interaction Kernel</a:t>
            </a:r>
          </a:p>
        </p:txBody>
      </p:sp>
    </p:spTree>
    <p:extLst>
      <p:ext uri="{BB962C8B-B14F-4D97-AF65-F5344CB8AC3E}">
        <p14:creationId xmlns:p14="http://schemas.microsoft.com/office/powerpoint/2010/main" val="1587049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DD651B61-325E-4E73-8445-38B0DE8AA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noProof="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42E5253-D3AC-4AC2-B766-8B34F13C2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noProof="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AE8D57-436A-4073-9A75-15BB5949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noProof="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2852671-8EB6-4EAF-8AF8-65CF3FD66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 noProof="0" dirty="0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noProof="0" dirty="0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394E1F-0B5F-497D-B2A6-8383A2A54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3"/>
            <a:chOff x="438068" y="457200"/>
            <a:chExt cx="3703320" cy="593513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F1FF39A-AC3C-4066-9D4C-519AA2281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01201"/>
              <a:ext cx="3702134" cy="5791132"/>
            </a:xfrm>
            <a:prstGeom prst="rect">
              <a:avLst/>
            </a:prstGeom>
            <a:solidFill>
              <a:srgbClr val="465359">
                <a:alpha val="97000"/>
              </a:srgb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noProof="0" dirty="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64C13BAB-7C00-4D21-A857-E3D41C0A2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rgbClr val="46535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CA" noProof="0" dirty="0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1C44D28-6793-1571-8C31-C0082063D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60" y="802278"/>
            <a:ext cx="3412067" cy="17082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z="3300" noProof="0" dirty="0">
                <a:solidFill>
                  <a:srgbClr val="FFFFFF"/>
                </a:solidFill>
              </a:rPr>
              <a:t>How does a solver work?</a:t>
            </a:r>
            <a:br>
              <a:rPr lang="en-CA" sz="3300" noProof="0" dirty="0">
                <a:solidFill>
                  <a:srgbClr val="FFFFFF"/>
                </a:solidFill>
              </a:rPr>
            </a:br>
            <a:br>
              <a:rPr lang="en-CA" sz="3300" noProof="0" dirty="0">
                <a:solidFill>
                  <a:srgbClr val="FFFFFF"/>
                </a:solidFill>
              </a:rPr>
            </a:br>
            <a:r>
              <a:rPr lang="en-CA" sz="1800" noProof="0" dirty="0">
                <a:solidFill>
                  <a:srgbClr val="FFFFFF"/>
                </a:solidFill>
              </a:rPr>
              <a:t>(Euler Forward Method)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2FD1389A-3268-4D87-8CC8-8F737ECC9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9598"/>
          <a:stretch/>
        </p:blipFill>
        <p:spPr>
          <a:xfrm>
            <a:off x="5070983" y="618067"/>
            <a:ext cx="6153004" cy="55981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F252F5C-F56F-1F52-F50E-2A46DBA2A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49" y="2720478"/>
            <a:ext cx="3241867" cy="6601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34B0730-36A2-3287-1DB5-91F063D85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60" y="3745883"/>
            <a:ext cx="3326968" cy="38814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97D2DEA-DFA9-F3CD-9915-E784C57BF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160" y="5538849"/>
            <a:ext cx="3455997" cy="505263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FFEE07B5-EEA3-61FE-7E15-E2FA34736CC1}"/>
              </a:ext>
            </a:extLst>
          </p:cNvPr>
          <p:cNvSpPr txBox="1"/>
          <p:nvPr/>
        </p:nvSpPr>
        <p:spPr>
          <a:xfrm>
            <a:off x="490102" y="4655029"/>
            <a:ext cx="3616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noProof="0" dirty="0">
                <a:solidFill>
                  <a:schemeClr val="bg1"/>
                </a:solidFill>
              </a:rPr>
              <a:t>Apply the numerical algorithm on each equation of the system :</a:t>
            </a:r>
          </a:p>
        </p:txBody>
      </p:sp>
    </p:spTree>
    <p:extLst>
      <p:ext uri="{BB962C8B-B14F-4D97-AF65-F5344CB8AC3E}">
        <p14:creationId xmlns:p14="http://schemas.microsoft.com/office/powerpoint/2010/main" val="1716847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8120C0-684B-3085-3C94-ADE560429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noProof="0" dirty="0"/>
              <a:t>1.How does the variation of the parameters affect the behaviour of the minimizers?</a:t>
            </a:r>
            <a:br>
              <a:rPr lang="en-CA" noProof="0" dirty="0"/>
            </a:br>
            <a:endParaRPr lang="en-CA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61671C-CA40-E8AD-78DF-3253058E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Put </a:t>
            </a:r>
            <a:r>
              <a:rPr lang="en-CA" noProof="0" dirty="0" err="1"/>
              <a:t>pluto</a:t>
            </a:r>
            <a:r>
              <a:rPr lang="en-CA" noProof="0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18213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359C3-4593-7FC5-92D8-F6E6BB2A7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CA" noProof="0" dirty="0"/>
              <a:t>2. Which </a:t>
            </a:r>
            <a:r>
              <a:rPr lang="en-CA" b="1" noProof="0" dirty="0"/>
              <a:t>quantitative measurements </a:t>
            </a:r>
            <a:r>
              <a:rPr lang="en-CA" noProof="0" dirty="0"/>
              <a:t>can we take on the steady states?</a:t>
            </a:r>
            <a:br>
              <a:rPr lang="en-CA" noProof="0" dirty="0"/>
            </a:br>
            <a:endParaRPr lang="en-CA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299EF6-2665-376E-7C38-D431B645D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668022"/>
            <a:ext cx="9289110" cy="47631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BD6FC12-8168-6369-2F04-C9D4DD39A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557" y="3369743"/>
            <a:ext cx="1313253" cy="118872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06502EA-3359-9DB8-B6FA-C3A404DEF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3319" y="3332048"/>
            <a:ext cx="1407012" cy="1121465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35F2F36-F452-A6D2-7C73-B9FCFF26C03C}"/>
              </a:ext>
            </a:extLst>
          </p:cNvPr>
          <p:cNvSpPr txBox="1"/>
          <p:nvPr/>
        </p:nvSpPr>
        <p:spPr>
          <a:xfrm>
            <a:off x="9022757" y="2962716"/>
            <a:ext cx="1085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 = 20</a:t>
            </a:r>
            <a:endParaRPr lang="en-CA" noProof="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5B8120-3DC7-63AD-699C-D990D0F55503}"/>
              </a:ext>
            </a:extLst>
          </p:cNvPr>
          <p:cNvSpPr txBox="1"/>
          <p:nvPr/>
        </p:nvSpPr>
        <p:spPr>
          <a:xfrm>
            <a:off x="10680996" y="2962716"/>
            <a:ext cx="1085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noProof="0" dirty="0"/>
              <a:t>α = 75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9299488-68A4-4503-F605-C61287453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742" y="5064456"/>
            <a:ext cx="1313252" cy="1181267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88009FF-2812-F208-140A-676953F69BF1}"/>
              </a:ext>
            </a:extLst>
          </p:cNvPr>
          <p:cNvSpPr txBox="1"/>
          <p:nvPr/>
        </p:nvSpPr>
        <p:spPr>
          <a:xfrm>
            <a:off x="9113218" y="4626249"/>
            <a:ext cx="886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noProof="0" dirty="0"/>
              <a:t>α = 80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1C2F855-A8B3-9FF3-78DC-030B3CCCF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3319" y="5111511"/>
            <a:ext cx="1407012" cy="1139374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ACA9B23-022D-D01E-5C6E-DFCFA172EE97}"/>
              </a:ext>
            </a:extLst>
          </p:cNvPr>
          <p:cNvSpPr txBox="1"/>
          <p:nvPr/>
        </p:nvSpPr>
        <p:spPr>
          <a:xfrm>
            <a:off x="10680996" y="4672415"/>
            <a:ext cx="1169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noProof="0" dirty="0"/>
              <a:t>α = 100</a:t>
            </a:r>
          </a:p>
          <a:p>
            <a:endParaRPr lang="en-CA" noProof="0" dirty="0"/>
          </a:p>
        </p:txBody>
      </p:sp>
    </p:spTree>
    <p:extLst>
      <p:ext uri="{BB962C8B-B14F-4D97-AF65-F5344CB8AC3E}">
        <p14:creationId xmlns:p14="http://schemas.microsoft.com/office/powerpoint/2010/main" val="1052585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B24D95-6D69-A2A9-067D-E98CE3E52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606426"/>
            <a:ext cx="11029616" cy="1188720"/>
          </a:xfrm>
        </p:spPr>
        <p:txBody>
          <a:bodyPr>
            <a:normAutofit fontScale="90000"/>
          </a:bodyPr>
          <a:lstStyle/>
          <a:p>
            <a:r>
              <a:rPr lang="en-CA" noProof="0" dirty="0"/>
              <a:t>3. Does the </a:t>
            </a:r>
            <a:r>
              <a:rPr lang="en-CA" b="1" noProof="0" dirty="0"/>
              <a:t>number of particles </a:t>
            </a:r>
            <a:r>
              <a:rPr lang="en-CA" noProof="0" dirty="0"/>
              <a:t>have an influence on the behaviour of the Minimizers?</a:t>
            </a:r>
            <a:br>
              <a:rPr lang="en-CA" noProof="0" dirty="0"/>
            </a:br>
            <a:endParaRPr lang="en-CA" noProof="0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F7927C86-9267-4920-B813-CC1C4ACA3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0315" y="1421091"/>
            <a:ext cx="5130045" cy="2819634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543DC2F-B634-C72B-66B0-A9917C72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806" y="1280980"/>
            <a:ext cx="4937192" cy="258569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8D62B5-C323-803F-75A6-BAC86E0C7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15" y="4229021"/>
            <a:ext cx="5130045" cy="26289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5E5664C-22CB-E215-11D6-52AA75BAD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315" y="3993047"/>
            <a:ext cx="4937192" cy="253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658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279</Words>
  <Application>Microsoft Office PowerPoint</Application>
  <PresentationFormat>Grand écran</PresentationFormat>
  <Paragraphs>43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Gill Sans MT</vt:lpstr>
      <vt:lpstr>Times New Roman</vt:lpstr>
      <vt:lpstr>Wingdings 2</vt:lpstr>
      <vt:lpstr>DividendVTI</vt:lpstr>
      <vt:lpstr>DRP 2025</vt:lpstr>
      <vt:lpstr>Computationnal Mathematics: Another way of exploring math</vt:lpstr>
      <vt:lpstr>https://www.sciencedirect.com/science/article/pii/S0362546X20301036 </vt:lpstr>
      <vt:lpstr>System of ODE’s: Finding the minimizers</vt:lpstr>
      <vt:lpstr>Exploration: Modelling of minimizers</vt:lpstr>
      <vt:lpstr>How does a solver work?  (Euler Forward Method)</vt:lpstr>
      <vt:lpstr>1.How does the variation of the parameters affect the behaviour of the minimizers? </vt:lpstr>
      <vt:lpstr>2. Which quantitative measurements can we take on the steady states? </vt:lpstr>
      <vt:lpstr>3. Does the number of particles have an influence on the behaviour of the Minimizers? </vt:lpstr>
      <vt:lpstr>Precision of the numerical solutions</vt:lpstr>
      <vt:lpstr>Further exploration: Other questions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Charles-Étienne Lessard</dc:creator>
  <cp:lastModifiedBy>Charles-Étienne Lessard</cp:lastModifiedBy>
  <cp:revision>1</cp:revision>
  <dcterms:created xsi:type="dcterms:W3CDTF">2025-04-09T19:31:37Z</dcterms:created>
  <dcterms:modified xsi:type="dcterms:W3CDTF">2025-04-16T17:24:11Z</dcterms:modified>
</cp:coreProperties>
</file>